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 userDrawn="1"/>
        </p:nvSpPr>
        <p:spPr>
          <a:xfrm>
            <a:off x="4487879" y="6200953"/>
            <a:ext cx="324589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sz="2400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5"/>
          <p:cNvSpPr txBox="1">
            <a:spLocks/>
          </p:cNvSpPr>
          <p:nvPr/>
        </p:nvSpPr>
        <p:spPr>
          <a:xfrm>
            <a:off x="796235" y="2082800"/>
            <a:ext cx="7527235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sz="4000" b="1" dirty="0"/>
              <a:t>Deposite en bolsa roja</a:t>
            </a:r>
            <a:endParaRPr lang="es-MX" sz="4000" dirty="0"/>
          </a:p>
          <a:p>
            <a:pPr lvl="0"/>
            <a:endParaRPr lang="es-MX" sz="1000" b="1" dirty="0"/>
          </a:p>
          <a:p>
            <a:pPr lvl="0"/>
            <a:r>
              <a:rPr lang="es-MX" dirty="0"/>
              <a:t>Materiales de curación con sangre, </a:t>
            </a:r>
          </a:p>
          <a:p>
            <a:pPr marL="0" lvl="0" indent="0">
              <a:buNone/>
            </a:pPr>
            <a:r>
              <a:rPr lang="es-MX" dirty="0"/>
              <a:t>   secreciones u otro fluido corporal.</a:t>
            </a:r>
          </a:p>
          <a:p>
            <a:pPr lvl="0"/>
            <a:endParaRPr lang="es-MX" dirty="0"/>
          </a:p>
          <a:p>
            <a:r>
              <a:rPr lang="es-MX" dirty="0"/>
              <a:t>Recipientes desechables de plástico, utilizados para contener o transferir sangre, cultivos, tejidos u otras muestras biológicas.</a:t>
            </a:r>
          </a:p>
          <a:p>
            <a:pPr marL="0" indent="0" algn="ctr">
              <a:buNone/>
            </a:pPr>
            <a:endParaRPr lang="es-MX" sz="2400" dirty="0"/>
          </a:p>
          <a:p>
            <a:pPr marL="0" indent="0" algn="ctr">
              <a:buNone/>
            </a:pPr>
            <a:endParaRPr lang="es-MX" sz="3200" dirty="0"/>
          </a:p>
        </p:txBody>
      </p:sp>
      <p:sp>
        <p:nvSpPr>
          <p:cNvPr id="3" name="Rectángulo redondeado 2"/>
          <p:cNvSpPr/>
          <p:nvPr/>
        </p:nvSpPr>
        <p:spPr>
          <a:xfrm>
            <a:off x="796235" y="1041400"/>
            <a:ext cx="7527235" cy="7874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/>
              <a:t>Residuos sólidos</a:t>
            </a:r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94" y="2174240"/>
            <a:ext cx="1171264" cy="117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4619</TotalTime>
  <Words>40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107</cp:revision>
  <dcterms:created xsi:type="dcterms:W3CDTF">2019-05-09T00:23:24Z</dcterms:created>
  <dcterms:modified xsi:type="dcterms:W3CDTF">2022-01-25T02:16:54Z</dcterms:modified>
</cp:coreProperties>
</file>