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7" autoAdjust="0"/>
  </p:normalViewPr>
  <p:slideViewPr>
    <p:cSldViewPr snapToGrid="0">
      <p:cViewPr varScale="1">
        <p:scale>
          <a:sx n="73" d="100"/>
          <a:sy n="73" d="100"/>
        </p:scale>
        <p:origin x="6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B4F9-06A9-4250-B96F-3CFA47F0994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79" y="6200953"/>
            <a:ext cx="32458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>
                <a:solidFill>
                  <a:srgbClr val="A50021"/>
                </a:solidFill>
                <a:latin typeface="+mn-lt"/>
              </a:rPr>
              <a:t>Servicios para la Ciencia</a:t>
            </a: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5"/>
          <p:cNvSpPr txBox="1">
            <a:spLocks/>
          </p:cNvSpPr>
          <p:nvPr/>
        </p:nvSpPr>
        <p:spPr>
          <a:xfrm>
            <a:off x="796235" y="1996440"/>
            <a:ext cx="7527235" cy="401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4000" b="1" dirty="0"/>
              <a:t>Deposite en el bote rojo</a:t>
            </a:r>
            <a:endParaRPr lang="es-MX" sz="4000" dirty="0"/>
          </a:p>
          <a:p>
            <a:pPr marL="0" lvl="0" indent="0" algn="ctr">
              <a:buNone/>
            </a:pPr>
            <a:endParaRPr lang="es-MX" sz="1200" dirty="0"/>
          </a:p>
          <a:p>
            <a:pPr marL="0" lvl="0" indent="0" algn="ctr">
              <a:buNone/>
            </a:pPr>
            <a:r>
              <a:rPr lang="es-MX" dirty="0"/>
              <a:t>Tubos capilares, navajas, lancetas, agujas,</a:t>
            </a:r>
          </a:p>
          <a:p>
            <a:pPr marL="0" lvl="0" indent="0" algn="ctr">
              <a:buNone/>
            </a:pPr>
            <a:r>
              <a:rPr lang="es-MX" dirty="0"/>
              <a:t>jeringas desechables, agujas hipodérmicas,</a:t>
            </a:r>
          </a:p>
          <a:p>
            <a:pPr marL="0" lvl="0" indent="0" algn="ctr">
              <a:buNone/>
            </a:pPr>
            <a:r>
              <a:rPr lang="es-MX" dirty="0"/>
              <a:t>material de sutura, bisturís </a:t>
            </a:r>
          </a:p>
          <a:p>
            <a:pPr marL="0" lvl="0" indent="0" algn="ctr">
              <a:buNone/>
            </a:pPr>
            <a:r>
              <a:rPr lang="es-MX" dirty="0"/>
              <a:t>y objetos de vidrio </a:t>
            </a:r>
          </a:p>
          <a:p>
            <a:pPr marL="0" lvl="0" indent="0" algn="ctr">
              <a:buNone/>
            </a:pPr>
            <a:r>
              <a:rPr lang="es-MX" dirty="0"/>
              <a:t>que hayan estado en contacto </a:t>
            </a:r>
          </a:p>
          <a:p>
            <a:pPr marL="0" lvl="0" indent="0" algn="ctr">
              <a:buNone/>
            </a:pPr>
            <a:r>
              <a:rPr lang="es-MX" dirty="0"/>
              <a:t>con sangre o fluidos corporales.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811475" y="980440"/>
            <a:ext cx="7527235" cy="787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/>
              <a:t>Residuos punzo cortantes</a:t>
            </a:r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14" y="4466635"/>
            <a:ext cx="1171264" cy="117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95278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4619</TotalTime>
  <Words>44</Words>
  <Application>Microsoft Office PowerPoint</Application>
  <PresentationFormat>Presentación en pantalla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Dra Merced Velázquez</cp:lastModifiedBy>
  <cp:revision>105</cp:revision>
  <dcterms:created xsi:type="dcterms:W3CDTF">2019-05-09T00:23:24Z</dcterms:created>
  <dcterms:modified xsi:type="dcterms:W3CDTF">2022-01-25T02:17:22Z</dcterms:modified>
</cp:coreProperties>
</file>