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7" r:id="rId1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E9EF-4D0E-4E3F-984D-64E37EDBE636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2EF4-04C6-41D8-9AC0-86B9D363F8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692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E9EF-4D0E-4E3F-984D-64E37EDBE636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2EF4-04C6-41D8-9AC0-86B9D363F8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74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E9EF-4D0E-4E3F-984D-64E37EDBE636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2EF4-04C6-41D8-9AC0-86B9D363F8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950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E9EF-4D0E-4E3F-984D-64E37EDBE636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2EF4-04C6-41D8-9AC0-86B9D363F8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641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E9EF-4D0E-4E3F-984D-64E37EDBE636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2EF4-04C6-41D8-9AC0-86B9D363F8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01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E9EF-4D0E-4E3F-984D-64E37EDBE636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2EF4-04C6-41D8-9AC0-86B9D363F8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4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E9EF-4D0E-4E3F-984D-64E37EDBE636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2EF4-04C6-41D8-9AC0-86B9D363F8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20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E9EF-4D0E-4E3F-984D-64E37EDBE636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2EF4-04C6-41D8-9AC0-86B9D363F8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425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E9EF-4D0E-4E3F-984D-64E37EDBE636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2EF4-04C6-41D8-9AC0-86B9D363F8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244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E9EF-4D0E-4E3F-984D-64E37EDBE636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2EF4-04C6-41D8-9AC0-86B9D363F8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697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E9EF-4D0E-4E3F-984D-64E37EDBE636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2EF4-04C6-41D8-9AC0-86B9D363F8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219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BE9EF-4D0E-4E3F-984D-64E37EDBE636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02EF4-04C6-41D8-9AC0-86B9D363F8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044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945" y="501598"/>
            <a:ext cx="6714697" cy="59701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20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10" y="505570"/>
            <a:ext cx="6026180" cy="58468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052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10" y="505570"/>
            <a:ext cx="6026180" cy="58468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807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380" y="736687"/>
            <a:ext cx="4951240" cy="53846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147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380" y="963750"/>
            <a:ext cx="4951240" cy="4930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434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050" y="851249"/>
            <a:ext cx="4950233" cy="51266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695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139" y="1062383"/>
            <a:ext cx="5249877" cy="49671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00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99" y="715424"/>
            <a:ext cx="6687402" cy="55559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154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500" y="532262"/>
            <a:ext cx="2222489" cy="60795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583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855" y="218364"/>
            <a:ext cx="5748866" cy="64413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647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291" y="424476"/>
            <a:ext cx="5415418" cy="60090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81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106" y="351492"/>
            <a:ext cx="4641787" cy="615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100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515" y="274453"/>
            <a:ext cx="5162970" cy="63090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372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922" y="582609"/>
            <a:ext cx="3868156" cy="56927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193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</TotalTime>
  <Words>0</Words>
  <Application>Microsoft Office PowerPoint</Application>
  <PresentationFormat>Presentación en pantalla (4:3)</PresentationFormat>
  <Paragraphs>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Merced Velazquez</dc:creator>
  <cp:lastModifiedBy>Merced Velazquez</cp:lastModifiedBy>
  <cp:revision>5</cp:revision>
  <dcterms:created xsi:type="dcterms:W3CDTF">2021-10-13T18:00:07Z</dcterms:created>
  <dcterms:modified xsi:type="dcterms:W3CDTF">2021-10-13T21:58:32Z</dcterms:modified>
</cp:coreProperties>
</file>