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68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96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6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74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91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5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4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41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27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9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98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4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03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Merced Velazquez</dc:creator>
  <cp:lastModifiedBy>Merced Velazquez</cp:lastModifiedBy>
  <cp:revision>1</cp:revision>
  <dcterms:created xsi:type="dcterms:W3CDTF">2021-10-13T18:00:07Z</dcterms:created>
  <dcterms:modified xsi:type="dcterms:W3CDTF">2021-10-13T18:00:38Z</dcterms:modified>
</cp:coreProperties>
</file>