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163375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63173" y="670289"/>
            <a:ext cx="3874252" cy="5508919"/>
            <a:chOff x="2663173" y="689547"/>
            <a:chExt cx="3874252" cy="5508919"/>
          </a:xfrm>
        </p:grpSpPr>
        <p:pic>
          <p:nvPicPr>
            <p:cNvPr id="5" name="Picture 2" descr="Resultado de imagen para icono acceso restringid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173" y="689547"/>
              <a:ext cx="3874252" cy="392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adroTexto 5"/>
            <p:cNvSpPr txBox="1"/>
            <p:nvPr/>
          </p:nvSpPr>
          <p:spPr>
            <a:xfrm>
              <a:off x="2784677" y="4628806"/>
              <a:ext cx="3691202" cy="156966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4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ACCESO </a:t>
              </a:r>
            </a:p>
            <a:p>
              <a:pPr algn="ctr"/>
              <a:r>
                <a:rPr lang="es-MX" sz="4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RESTRINGIDO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4611</TotalTime>
  <Words>3</Words>
  <Application>Microsoft Office PowerPoint</Application>
  <PresentationFormat>Presentación en pantalla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100</cp:revision>
  <dcterms:created xsi:type="dcterms:W3CDTF">2019-05-09T00:23:24Z</dcterms:created>
  <dcterms:modified xsi:type="dcterms:W3CDTF">2022-01-25T02:11:07Z</dcterms:modified>
</cp:coreProperties>
</file>