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3417569"/>
            <a:ext cx="8204201" cy="3010391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7" y="3156161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ímites regulados de acumulación de desechos médic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4874569"/>
            <a:ext cx="1364615" cy="131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903220" y="5017553"/>
            <a:ext cx="5474970" cy="1028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RESIDUOS PELIGROSOS</a:t>
            </a:r>
          </a:p>
          <a:p>
            <a:pPr algn="ctr"/>
            <a:r>
              <a:rPr lang="es-MX" sz="2800" b="1" dirty="0"/>
              <a:t>BIOLÓGICO INFECCIOSOS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1005840" y="3520440"/>
            <a:ext cx="7178790" cy="14028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</a:rPr>
              <a:t>RUTA DE EVACUACIÓN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8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101</cp:revision>
  <dcterms:created xsi:type="dcterms:W3CDTF">2019-05-09T00:23:24Z</dcterms:created>
  <dcterms:modified xsi:type="dcterms:W3CDTF">2022-01-25T02:21:15Z</dcterms:modified>
</cp:coreProperties>
</file>