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43398" y="1186741"/>
            <a:ext cx="78867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ES" sz="4000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Política de Comunicación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Mantenemos comunicación continua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el personal, colaboradores,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clientes, autoridades y participantes,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asegurar el cumplimiento de los requisitos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el apego a los protocolos.</a:t>
            </a:r>
            <a:endParaRPr lang="es-E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4649</TotalTime>
  <Words>33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103</cp:revision>
  <dcterms:created xsi:type="dcterms:W3CDTF">2019-05-09T00:23:24Z</dcterms:created>
  <dcterms:modified xsi:type="dcterms:W3CDTF">2022-01-25T02:22:30Z</dcterms:modified>
</cp:coreProperties>
</file>