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53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8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129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61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37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65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29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9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365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0385DC-982C-44EF-853C-61CEC4C0020D}" type="datetimeFigureOut">
              <a:rPr lang="he-IL" smtClean="0"/>
              <a:t>כ"ב/שבט/תשפ"ה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4FD7-5B3F-43E5-9CD6-FC644F9A35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536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52A6BA-2005-44FA-B3D5-32228631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6553" y="93087"/>
            <a:ext cx="2681681" cy="567290"/>
          </a:xfrm>
        </p:spPr>
        <p:txBody>
          <a:bodyPr/>
          <a:lstStyle/>
          <a:p>
            <a:r>
              <a:rPr lang="he-IL" dirty="0"/>
              <a:t>דף הבית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8D0E507-57F9-428C-AE1C-B90A55B19074}"/>
              </a:ext>
            </a:extLst>
          </p:cNvPr>
          <p:cNvSpPr/>
          <p:nvPr/>
        </p:nvSpPr>
        <p:spPr>
          <a:xfrm>
            <a:off x="1191237" y="1090569"/>
            <a:ext cx="10251346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כותרת העמוד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4FD9E6C-24D8-4F6D-9868-F1FE33C67F56}"/>
              </a:ext>
            </a:extLst>
          </p:cNvPr>
          <p:cNvSpPr/>
          <p:nvPr/>
        </p:nvSpPr>
        <p:spPr>
          <a:xfrm>
            <a:off x="2869034" y="3968876"/>
            <a:ext cx="7029973" cy="2471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אירוע ללקוח לפי שם</a:t>
            </a:r>
          </a:p>
          <a:p>
            <a:pPr algn="ctr"/>
            <a:r>
              <a:rPr lang="he-IL" dirty="0"/>
              <a:t>לחיצה על שם תעביר לעמוד הלקוח</a:t>
            </a:r>
            <a:br>
              <a:rPr lang="en-US" dirty="0"/>
            </a:br>
            <a:r>
              <a:rPr lang="he-IL" dirty="0"/>
              <a:t>או כפתור שמעביר לעמוד חיפוש מתקדם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230C358-1564-478B-91FE-C0D77EF7FB19}"/>
              </a:ext>
            </a:extLst>
          </p:cNvPr>
          <p:cNvSpPr/>
          <p:nvPr/>
        </p:nvSpPr>
        <p:spPr>
          <a:xfrm>
            <a:off x="2869034" y="2912194"/>
            <a:ext cx="7029973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כניסה לצלמים</a:t>
            </a:r>
          </a:p>
        </p:txBody>
      </p:sp>
      <p:sp>
        <p:nvSpPr>
          <p:cNvPr id="11" name="כותרת משנה 2">
            <a:extLst>
              <a:ext uri="{FF2B5EF4-FFF2-40B4-BE49-F238E27FC236}">
                <a16:creationId xmlns:a16="http://schemas.microsoft.com/office/drawing/2014/main" id="{7A4A55DD-873F-4CEA-8915-75AF59103E47}"/>
              </a:ext>
            </a:extLst>
          </p:cNvPr>
          <p:cNvSpPr txBox="1">
            <a:spLocks/>
          </p:cNvSpPr>
          <p:nvPr/>
        </p:nvSpPr>
        <p:spPr>
          <a:xfrm>
            <a:off x="5216554" y="2221167"/>
            <a:ext cx="2681681" cy="56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תיאור קצר על האתר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519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52A6BA-2005-44FA-B3D5-32228631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7500" y="212886"/>
            <a:ext cx="2681681" cy="567290"/>
          </a:xfrm>
        </p:spPr>
        <p:txBody>
          <a:bodyPr/>
          <a:lstStyle/>
          <a:p>
            <a:r>
              <a:rPr lang="he-IL" dirty="0"/>
              <a:t>דף התחברות לצלם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076F9021-2CBF-471D-A8E1-494A3F6FE23B}"/>
              </a:ext>
            </a:extLst>
          </p:cNvPr>
          <p:cNvSpPr/>
          <p:nvPr/>
        </p:nvSpPr>
        <p:spPr>
          <a:xfrm>
            <a:off x="1558953" y="1066101"/>
            <a:ext cx="8858774" cy="1149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כותרת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C13788D-9305-43B2-9672-3720C6E86405}"/>
              </a:ext>
            </a:extLst>
          </p:cNvPr>
          <p:cNvSpPr/>
          <p:nvPr/>
        </p:nvSpPr>
        <p:spPr>
          <a:xfrm>
            <a:off x="6753401" y="3786748"/>
            <a:ext cx="2017561" cy="64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 משתמש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DDF43CE-9B08-4AF2-8C90-3CA197737BBA}"/>
              </a:ext>
            </a:extLst>
          </p:cNvPr>
          <p:cNvSpPr/>
          <p:nvPr/>
        </p:nvSpPr>
        <p:spPr>
          <a:xfrm>
            <a:off x="6753402" y="4589298"/>
            <a:ext cx="2017561" cy="53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סיסמא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12504F1-EFD3-4449-84AD-8E188884C33A}"/>
              </a:ext>
            </a:extLst>
          </p:cNvPr>
          <p:cNvSpPr/>
          <p:nvPr/>
        </p:nvSpPr>
        <p:spPr>
          <a:xfrm>
            <a:off x="1558956" y="3185805"/>
            <a:ext cx="2683077" cy="54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שם משתמש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5B522AA-9AA2-4995-89EA-40A5FDC3CC5D}"/>
              </a:ext>
            </a:extLst>
          </p:cNvPr>
          <p:cNvSpPr/>
          <p:nvPr/>
        </p:nvSpPr>
        <p:spPr>
          <a:xfrm>
            <a:off x="1558955" y="3823981"/>
            <a:ext cx="2683077" cy="54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סיסמא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06E37BD-4B2E-4C8A-9219-0434348A07AA}"/>
              </a:ext>
            </a:extLst>
          </p:cNvPr>
          <p:cNvSpPr/>
          <p:nvPr/>
        </p:nvSpPr>
        <p:spPr>
          <a:xfrm>
            <a:off x="1558954" y="4475525"/>
            <a:ext cx="2683077" cy="54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טלפון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1270F22-F2BE-4D80-A218-8B8AE9BC6C11}"/>
              </a:ext>
            </a:extLst>
          </p:cNvPr>
          <p:cNvSpPr/>
          <p:nvPr/>
        </p:nvSpPr>
        <p:spPr>
          <a:xfrm>
            <a:off x="1558954" y="5161326"/>
            <a:ext cx="2683077" cy="54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הכנס מייל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7F138DC-6474-4FCC-86C9-0AE497F68329}"/>
              </a:ext>
            </a:extLst>
          </p:cNvPr>
          <p:cNvSpPr/>
          <p:nvPr/>
        </p:nvSpPr>
        <p:spPr>
          <a:xfrm>
            <a:off x="1558953" y="5812870"/>
            <a:ext cx="2683077" cy="542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כפתור אישור – מעבר </a:t>
            </a:r>
            <a:r>
              <a:rPr lang="he-IL" dirty="0" err="1"/>
              <a:t>לדשבורד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1EC5F70-0E37-44A3-B255-258B53BB5054}"/>
              </a:ext>
            </a:extLst>
          </p:cNvPr>
          <p:cNvSpPr/>
          <p:nvPr/>
        </p:nvSpPr>
        <p:spPr>
          <a:xfrm>
            <a:off x="5769960" y="5281523"/>
            <a:ext cx="4360018" cy="8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 – מעבר </a:t>
            </a:r>
            <a:r>
              <a:rPr lang="he-IL" dirty="0" err="1"/>
              <a:t>לדשבורד</a:t>
            </a:r>
            <a:endParaRPr lang="he-IL" dirty="0"/>
          </a:p>
        </p:txBody>
      </p:sp>
      <p:sp>
        <p:nvSpPr>
          <p:cNvPr id="15" name="כותרת משנה 2">
            <a:extLst>
              <a:ext uri="{FF2B5EF4-FFF2-40B4-BE49-F238E27FC236}">
                <a16:creationId xmlns:a16="http://schemas.microsoft.com/office/drawing/2014/main" id="{44166206-D00A-4E3D-8737-709D72188F36}"/>
              </a:ext>
            </a:extLst>
          </p:cNvPr>
          <p:cNvSpPr txBox="1">
            <a:spLocks/>
          </p:cNvSpPr>
          <p:nvPr/>
        </p:nvSpPr>
        <p:spPr>
          <a:xfrm>
            <a:off x="6421340" y="2938277"/>
            <a:ext cx="2681681" cy="56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התחברות</a:t>
            </a:r>
          </a:p>
        </p:txBody>
      </p:sp>
      <p:sp>
        <p:nvSpPr>
          <p:cNvPr id="16" name="כותרת משנה 2">
            <a:extLst>
              <a:ext uri="{FF2B5EF4-FFF2-40B4-BE49-F238E27FC236}">
                <a16:creationId xmlns:a16="http://schemas.microsoft.com/office/drawing/2014/main" id="{5810585F-B43D-4798-AB23-E84A3F8A64FA}"/>
              </a:ext>
            </a:extLst>
          </p:cNvPr>
          <p:cNvSpPr txBox="1">
            <a:spLocks/>
          </p:cNvSpPr>
          <p:nvPr/>
        </p:nvSpPr>
        <p:spPr>
          <a:xfrm>
            <a:off x="1558953" y="2575617"/>
            <a:ext cx="2681681" cy="56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הרשמה</a:t>
            </a:r>
          </a:p>
        </p:txBody>
      </p:sp>
    </p:spTree>
    <p:extLst>
      <p:ext uri="{BB962C8B-B14F-4D97-AF65-F5344CB8AC3E}">
        <p14:creationId xmlns:p14="http://schemas.microsoft.com/office/powerpoint/2010/main" val="266828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52A6BA-2005-44FA-B3D5-32228631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7500" y="212886"/>
            <a:ext cx="2681681" cy="567290"/>
          </a:xfrm>
        </p:spPr>
        <p:txBody>
          <a:bodyPr>
            <a:normAutofit/>
          </a:bodyPr>
          <a:lstStyle/>
          <a:p>
            <a:r>
              <a:rPr lang="he-IL" dirty="0" err="1"/>
              <a:t>דשבורד</a:t>
            </a:r>
            <a:r>
              <a:rPr lang="he-IL" dirty="0"/>
              <a:t> צלם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7FA3C9FD-A386-436A-80CF-3D36CDF115DA}"/>
              </a:ext>
            </a:extLst>
          </p:cNvPr>
          <p:cNvSpPr/>
          <p:nvPr/>
        </p:nvSpPr>
        <p:spPr>
          <a:xfrm>
            <a:off x="4286774" y="5089320"/>
            <a:ext cx="3442631" cy="80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כפתור פתיחת לקוח חדש מעביר לעמוד יצירת לקוח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F115647-1FBC-4A88-A250-BBBCDCB0F884}"/>
              </a:ext>
            </a:extLst>
          </p:cNvPr>
          <p:cNvSpPr/>
          <p:nvPr/>
        </p:nvSpPr>
        <p:spPr>
          <a:xfrm>
            <a:off x="1803632" y="967530"/>
            <a:ext cx="8951054" cy="381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סטטוס לקוחות – כולל שם לקוח – תאריך אירוע, סטטוס, מייל, טלפון, מעבר לעמוד תמונות לקוח</a:t>
            </a:r>
          </a:p>
          <a:p>
            <a:pPr algn="ctr"/>
            <a:r>
              <a:rPr lang="he-IL" dirty="0"/>
              <a:t>בצורת טבלה מסודרת</a:t>
            </a:r>
            <a:br>
              <a:rPr lang="en-US" dirty="0"/>
            </a:br>
            <a:r>
              <a:rPr lang="he-IL" dirty="0"/>
              <a:t>כולל אפשרות חיפוש לפי שם, ואפשרות סינון לפי תאריך, שם או סטטוס</a:t>
            </a:r>
          </a:p>
          <a:p>
            <a:pPr algn="ctr"/>
            <a:r>
              <a:rPr lang="he-IL" dirty="0"/>
              <a:t>לחיצה על לקוח תעביר לעמוד סטטוס לקוח</a:t>
            </a:r>
          </a:p>
        </p:txBody>
      </p:sp>
    </p:spTree>
    <p:extLst>
      <p:ext uri="{BB962C8B-B14F-4D97-AF65-F5344CB8AC3E}">
        <p14:creationId xmlns:p14="http://schemas.microsoft.com/office/powerpoint/2010/main" val="354494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52A6BA-2005-44FA-B3D5-32228631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158" y="490749"/>
            <a:ext cx="2681681" cy="567290"/>
          </a:xfrm>
        </p:spPr>
        <p:txBody>
          <a:bodyPr/>
          <a:lstStyle/>
          <a:p>
            <a:r>
              <a:rPr lang="he-IL" dirty="0"/>
              <a:t>יצירת לקוח חדש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E1D92C0-5407-4CBD-8FBF-1D18E7966993}"/>
              </a:ext>
            </a:extLst>
          </p:cNvPr>
          <p:cNvSpPr/>
          <p:nvPr/>
        </p:nvSpPr>
        <p:spPr>
          <a:xfrm rot="10800000" flipV="1">
            <a:off x="4632820" y="1605965"/>
            <a:ext cx="2926360" cy="29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שם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1644322-FAEE-4223-B81B-28C8D246600B}"/>
              </a:ext>
            </a:extLst>
          </p:cNvPr>
          <p:cNvSpPr/>
          <p:nvPr/>
        </p:nvSpPr>
        <p:spPr>
          <a:xfrm rot="10800000" flipV="1">
            <a:off x="4647499" y="2496224"/>
            <a:ext cx="2926360" cy="29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תאריך צילום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E17771E-DEA2-4951-9525-8714080E362F}"/>
              </a:ext>
            </a:extLst>
          </p:cNvPr>
          <p:cNvSpPr/>
          <p:nvPr/>
        </p:nvSpPr>
        <p:spPr>
          <a:xfrm rot="10800000" flipV="1">
            <a:off x="4632820" y="3924653"/>
            <a:ext cx="2926360" cy="29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תיאור חבילה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067F80B-92B9-4E8B-A0DA-F14AB4BAE675}"/>
              </a:ext>
            </a:extLst>
          </p:cNvPr>
          <p:cNvSpPr/>
          <p:nvPr/>
        </p:nvSpPr>
        <p:spPr>
          <a:xfrm rot="10800000" flipV="1">
            <a:off x="4323124" y="4618840"/>
            <a:ext cx="3554137" cy="73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כפתור יצירה שמעביר לעמוד העלאת תמונות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95BAE71B-1729-4E2E-86A2-DC3C8BDBAA5D}"/>
              </a:ext>
            </a:extLst>
          </p:cNvPr>
          <p:cNvSpPr/>
          <p:nvPr/>
        </p:nvSpPr>
        <p:spPr>
          <a:xfrm rot="10800000" flipV="1">
            <a:off x="4647499" y="2913772"/>
            <a:ext cx="2926360" cy="29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טלפון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2EFDE6F8-9EDF-4A62-AD48-39B82617532D}"/>
              </a:ext>
            </a:extLst>
          </p:cNvPr>
          <p:cNvSpPr/>
          <p:nvPr/>
        </p:nvSpPr>
        <p:spPr>
          <a:xfrm rot="10800000" flipV="1">
            <a:off x="4632820" y="3419213"/>
            <a:ext cx="2926360" cy="29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מייל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4EC44B73-A9EE-4F73-867B-C78EC9375F6C}"/>
              </a:ext>
            </a:extLst>
          </p:cNvPr>
          <p:cNvSpPr/>
          <p:nvPr/>
        </p:nvSpPr>
        <p:spPr>
          <a:xfrm rot="10800000" flipV="1">
            <a:off x="4632817" y="2051095"/>
            <a:ext cx="2941041" cy="29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סיסמא עבור הלקוח</a:t>
            </a:r>
          </a:p>
        </p:txBody>
      </p:sp>
    </p:spTree>
    <p:extLst>
      <p:ext uri="{BB962C8B-B14F-4D97-AF65-F5344CB8AC3E}">
        <p14:creationId xmlns:p14="http://schemas.microsoft.com/office/powerpoint/2010/main" val="17354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52A6BA-2005-44FA-B3D5-32228631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111" y="405833"/>
            <a:ext cx="2681681" cy="56729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he-IL" dirty="0"/>
              <a:t>סטטוס לקוח – (עבור הצלם)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8EFFE9E2-217F-4C09-B060-670080619D4D}"/>
              </a:ext>
            </a:extLst>
          </p:cNvPr>
          <p:cNvSpPr/>
          <p:nvPr/>
        </p:nvSpPr>
        <p:spPr>
          <a:xfrm>
            <a:off x="2860646" y="1406555"/>
            <a:ext cx="6820249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פרטים – שם, מייל, טלפון, תאריך צילום, סטטוס התקדמות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599F89D-48E8-425C-A5A2-9BE43AC1F718}"/>
              </a:ext>
            </a:extLst>
          </p:cNvPr>
          <p:cNvSpPr/>
          <p:nvPr/>
        </p:nvSpPr>
        <p:spPr>
          <a:xfrm>
            <a:off x="2860646" y="2948729"/>
            <a:ext cx="6820249" cy="339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גלריית תמונות עם אפשרות לראות את הסינון של הלקוח</a:t>
            </a:r>
          </a:p>
          <a:p>
            <a:pPr algn="ctr"/>
            <a:r>
              <a:rPr lang="he-IL" dirty="0"/>
              <a:t>בהמשך נוסיף אפשרות לצלם לבחור אם לראות פה את כל התמונות או רק מה שנבחר על ידי הלקוח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3108F8D-BDEE-4C21-83CE-AFED0EFF8A76}"/>
              </a:ext>
            </a:extLst>
          </p:cNvPr>
          <p:cNvSpPr/>
          <p:nvPr/>
        </p:nvSpPr>
        <p:spPr>
          <a:xfrm rot="10800000" flipV="1">
            <a:off x="4883091" y="2427914"/>
            <a:ext cx="2926360" cy="296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כפתור העלאת תמונות</a:t>
            </a:r>
          </a:p>
        </p:txBody>
      </p:sp>
    </p:spTree>
    <p:extLst>
      <p:ext uri="{BB962C8B-B14F-4D97-AF65-F5344CB8AC3E}">
        <p14:creationId xmlns:p14="http://schemas.microsoft.com/office/powerpoint/2010/main" val="199574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52A6BA-2005-44FA-B3D5-32228631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2435" y="369478"/>
            <a:ext cx="2681681" cy="567290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דף חיפוש אירוע – עבור הלקוחות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AE83779-27AB-43D3-8EAF-BF7FF57DFC16}"/>
              </a:ext>
            </a:extLst>
          </p:cNvPr>
          <p:cNvSpPr/>
          <p:nvPr/>
        </p:nvSpPr>
        <p:spPr>
          <a:xfrm>
            <a:off x="2726420" y="1311478"/>
            <a:ext cx="6820249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חיפוש האירוע לפי שם, תאריך או צלם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690DFC9-B8AA-4FC3-B945-BA36BCD7A22F}"/>
              </a:ext>
            </a:extLst>
          </p:cNvPr>
          <p:cNvSpPr/>
          <p:nvPr/>
        </p:nvSpPr>
        <p:spPr>
          <a:xfrm>
            <a:off x="2726421" y="2256639"/>
            <a:ext cx="6820249" cy="2692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תוצאות חיפוש בצורת שם, תאריך אירוע, ואפשרות להכנסת סיסמא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A439CB9C-9A50-413B-ACAC-D92ED6D8062A}"/>
              </a:ext>
            </a:extLst>
          </p:cNvPr>
          <p:cNvSpPr/>
          <p:nvPr/>
        </p:nvSpPr>
        <p:spPr>
          <a:xfrm>
            <a:off x="4505585" y="5324215"/>
            <a:ext cx="3595383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כפתור אישור</a:t>
            </a:r>
          </a:p>
        </p:txBody>
      </p:sp>
    </p:spTree>
    <p:extLst>
      <p:ext uri="{BB962C8B-B14F-4D97-AF65-F5344CB8AC3E}">
        <p14:creationId xmlns:p14="http://schemas.microsoft.com/office/powerpoint/2010/main" val="115590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52A6BA-2005-44FA-B3D5-322286315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7500" y="212886"/>
            <a:ext cx="2681681" cy="567290"/>
          </a:xfrm>
        </p:spPr>
        <p:txBody>
          <a:bodyPr/>
          <a:lstStyle/>
          <a:p>
            <a:r>
              <a:rPr lang="he-IL" dirty="0"/>
              <a:t>דף בחירה ללקוח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7B7D2FF-2A4C-41AE-A4CF-2B4A8835300B}"/>
              </a:ext>
            </a:extLst>
          </p:cNvPr>
          <p:cNvSpPr/>
          <p:nvPr/>
        </p:nvSpPr>
        <p:spPr>
          <a:xfrm>
            <a:off x="2860646" y="1070471"/>
            <a:ext cx="6820249" cy="847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פרטים – תאריך צילום, סטטוס התקדמות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DE59F1D-9B5A-49DF-9D40-8F0D9E79AE0F}"/>
              </a:ext>
            </a:extLst>
          </p:cNvPr>
          <p:cNvSpPr/>
          <p:nvPr/>
        </p:nvSpPr>
        <p:spPr>
          <a:xfrm>
            <a:off x="2860646" y="2103750"/>
            <a:ext cx="6820249" cy="339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גלריית תמונות עם אפשרות סינון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43E205C-3D81-4D77-9F6C-CEA99637DBAC}"/>
              </a:ext>
            </a:extLst>
          </p:cNvPr>
          <p:cNvSpPr/>
          <p:nvPr/>
        </p:nvSpPr>
        <p:spPr>
          <a:xfrm>
            <a:off x="3661793" y="5683088"/>
            <a:ext cx="5217953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אישור בחירה שולח לצלם התראה על בחירה</a:t>
            </a:r>
          </a:p>
        </p:txBody>
      </p:sp>
    </p:spTree>
    <p:extLst>
      <p:ext uri="{BB962C8B-B14F-4D97-AF65-F5344CB8AC3E}">
        <p14:creationId xmlns:p14="http://schemas.microsoft.com/office/powerpoint/2010/main" val="254598263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113</TotalTime>
  <Words>228</Words>
  <Application>Microsoft Office PowerPoint</Application>
  <PresentationFormat>מסך רחב</PresentationFormat>
  <Paragraphs>44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 ריש</dc:creator>
  <cp:lastModifiedBy>רחל ריש</cp:lastModifiedBy>
  <cp:revision>18</cp:revision>
  <dcterms:created xsi:type="dcterms:W3CDTF">2025-02-04T10:25:38Z</dcterms:created>
  <dcterms:modified xsi:type="dcterms:W3CDTF">2025-02-20T10:48:07Z</dcterms:modified>
</cp:coreProperties>
</file>