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2" r:id="rId6"/>
    <p:sldId id="263" r:id="rId7"/>
    <p:sldId id="264" r:id="rId8"/>
    <p:sldId id="265" r:id="rId9"/>
    <p:sldId id="266" r:id="rId10"/>
    <p:sldId id="259" r:id="rId11"/>
    <p:sldId id="267" r:id="rId12"/>
    <p:sldId id="269" r:id="rId13"/>
    <p:sldId id="268" r:id="rId14"/>
  </p:sldIdLst>
  <p:sldSz cx="12192000" cy="6858000"/>
  <p:notesSz cx="6858000" cy="9144000"/>
  <p:defaultTextStyle>
    <a:defPPr rtl="0">
      <a:defRPr lang="es-mx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12" autoAdjust="0"/>
  </p:normalViewPr>
  <p:slideViewPr>
    <p:cSldViewPr snapToGrid="0">
      <p:cViewPr varScale="1">
        <p:scale>
          <a:sx n="88" d="100"/>
          <a:sy n="88" d="100"/>
        </p:scale>
        <p:origin x="20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3A3DD9-ACE4-4B09-A088-E70C0497201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EF1A78-2A8B-4108-9D77-4D67EC3EA30A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1"/>
            <a:t>General</a:t>
          </a:r>
          <a:r>
            <a:rPr lang="es-MX"/>
            <a:t>:</a:t>
          </a:r>
          <a:endParaRPr lang="en-US"/>
        </a:p>
      </dgm:t>
    </dgm:pt>
    <dgm:pt modelId="{81D7B8E8-6F21-4C30-A9E9-25EB9565C9F2}" type="parTrans" cxnId="{7437AD74-8AE1-4641-B2BC-56A16785FD87}">
      <dgm:prSet/>
      <dgm:spPr/>
      <dgm:t>
        <a:bodyPr/>
        <a:lstStyle/>
        <a:p>
          <a:endParaRPr lang="en-US"/>
        </a:p>
      </dgm:t>
    </dgm:pt>
    <dgm:pt modelId="{62C91B36-9E60-4A19-B2D6-7D5E8A867344}" type="sibTrans" cxnId="{7437AD74-8AE1-4641-B2BC-56A16785FD87}">
      <dgm:prSet/>
      <dgm:spPr/>
      <dgm:t>
        <a:bodyPr/>
        <a:lstStyle/>
        <a:p>
          <a:endParaRPr lang="en-US"/>
        </a:p>
      </dgm:t>
    </dgm:pt>
    <dgm:pt modelId="{92EEAC4F-D508-4436-96A1-232E937757AC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Minimizar el costo de transporte en los materiales de una obra en construcción</a:t>
          </a:r>
          <a:endParaRPr lang="en-US"/>
        </a:p>
      </dgm:t>
    </dgm:pt>
    <dgm:pt modelId="{B347B45D-BC38-4E4D-8C73-6D7A45947214}" type="parTrans" cxnId="{4106E909-AA33-41E4-AFF8-D6B8CBB2EF29}">
      <dgm:prSet/>
      <dgm:spPr/>
      <dgm:t>
        <a:bodyPr/>
        <a:lstStyle/>
        <a:p>
          <a:endParaRPr lang="en-US"/>
        </a:p>
      </dgm:t>
    </dgm:pt>
    <dgm:pt modelId="{76878789-A063-4976-A7EB-3ECDC1ADC87D}" type="sibTrans" cxnId="{4106E909-AA33-41E4-AFF8-D6B8CBB2EF29}">
      <dgm:prSet/>
      <dgm:spPr/>
      <dgm:t>
        <a:bodyPr/>
        <a:lstStyle/>
        <a:p>
          <a:endParaRPr lang="en-US"/>
        </a:p>
      </dgm:t>
    </dgm:pt>
    <dgm:pt modelId="{CE2AB2DE-9852-4E5E-AB60-C71872FC6218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1"/>
            <a:t>Específicos:</a:t>
          </a:r>
          <a:endParaRPr lang="en-US"/>
        </a:p>
      </dgm:t>
    </dgm:pt>
    <dgm:pt modelId="{71A625F5-890E-4330-862D-6D0A6C00452E}" type="parTrans" cxnId="{365DE47C-152A-498D-8434-B299DA98336E}">
      <dgm:prSet/>
      <dgm:spPr/>
      <dgm:t>
        <a:bodyPr/>
        <a:lstStyle/>
        <a:p>
          <a:endParaRPr lang="en-US"/>
        </a:p>
      </dgm:t>
    </dgm:pt>
    <dgm:pt modelId="{663EE39F-1050-4CD4-BCBA-DE488D004260}" type="sibTrans" cxnId="{365DE47C-152A-498D-8434-B299DA98336E}">
      <dgm:prSet/>
      <dgm:spPr/>
      <dgm:t>
        <a:bodyPr/>
        <a:lstStyle/>
        <a:p>
          <a:endParaRPr lang="en-US"/>
        </a:p>
      </dgm:t>
    </dgm:pt>
    <dgm:pt modelId="{6AB2EC94-BF8F-4B13-937C-75635AC2B2D1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Identificar los tipos de materiales que se requieren en una obra y sus cantidades estimadas.</a:t>
          </a:r>
          <a:endParaRPr lang="en-US"/>
        </a:p>
      </dgm:t>
    </dgm:pt>
    <dgm:pt modelId="{6987A63C-9F65-4352-B2C7-CB8512AAAE82}" type="parTrans" cxnId="{5D4152A2-0582-4F31-A89A-6E8944EF3A48}">
      <dgm:prSet/>
      <dgm:spPr/>
      <dgm:t>
        <a:bodyPr/>
        <a:lstStyle/>
        <a:p>
          <a:endParaRPr lang="en-US"/>
        </a:p>
      </dgm:t>
    </dgm:pt>
    <dgm:pt modelId="{7423980B-65DE-49FF-9C31-070C97BC578E}" type="sibTrans" cxnId="{5D4152A2-0582-4F31-A89A-6E8944EF3A48}">
      <dgm:prSet/>
      <dgm:spPr/>
      <dgm:t>
        <a:bodyPr/>
        <a:lstStyle/>
        <a:p>
          <a:endParaRPr lang="en-US"/>
        </a:p>
      </dgm:t>
    </dgm:pt>
    <dgm:pt modelId="{43C9221D-5B6F-414A-B856-E59958202808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Evaluar las opciones de compra disponibles y sus capacidades.</a:t>
          </a:r>
          <a:endParaRPr lang="en-US"/>
        </a:p>
      </dgm:t>
    </dgm:pt>
    <dgm:pt modelId="{6424493F-EA78-47C9-8F9E-73F7EAB23503}" type="parTrans" cxnId="{E2D673D2-C9FB-47EF-BAD4-AD0A9EDAE5A1}">
      <dgm:prSet/>
      <dgm:spPr/>
      <dgm:t>
        <a:bodyPr/>
        <a:lstStyle/>
        <a:p>
          <a:endParaRPr lang="en-US"/>
        </a:p>
      </dgm:t>
    </dgm:pt>
    <dgm:pt modelId="{B56E774B-DE14-491A-B429-4E41BDDE5D47}" type="sibTrans" cxnId="{E2D673D2-C9FB-47EF-BAD4-AD0A9EDAE5A1}">
      <dgm:prSet/>
      <dgm:spPr/>
      <dgm:t>
        <a:bodyPr/>
        <a:lstStyle/>
        <a:p>
          <a:endParaRPr lang="en-US"/>
        </a:p>
      </dgm:t>
    </dgm:pt>
    <dgm:pt modelId="{7710E0E7-A371-4F92-9AE3-38B9D4574E4C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Diseñar un plan eficiente de asignación de compra de materiales que minimice el costo</a:t>
          </a:r>
          <a:endParaRPr lang="en-US"/>
        </a:p>
      </dgm:t>
    </dgm:pt>
    <dgm:pt modelId="{2F811198-673A-4C6E-91B3-BEF1F8B92538}" type="parTrans" cxnId="{72007756-973B-46B1-98DB-3B91FA9E4753}">
      <dgm:prSet/>
      <dgm:spPr/>
      <dgm:t>
        <a:bodyPr/>
        <a:lstStyle/>
        <a:p>
          <a:endParaRPr lang="en-US"/>
        </a:p>
      </dgm:t>
    </dgm:pt>
    <dgm:pt modelId="{D247953F-802F-4479-B172-E94CDB1C99DD}" type="sibTrans" cxnId="{72007756-973B-46B1-98DB-3B91FA9E4753}">
      <dgm:prSet/>
      <dgm:spPr/>
      <dgm:t>
        <a:bodyPr/>
        <a:lstStyle/>
        <a:p>
          <a:endParaRPr lang="en-US"/>
        </a:p>
      </dgm:t>
    </dgm:pt>
    <dgm:pt modelId="{9F9627D1-F61B-4EED-95C9-CBA4DA87DF81}" type="pres">
      <dgm:prSet presAssocID="{043A3DD9-ACE4-4B09-A088-E70C0497201F}" presName="root" presStyleCnt="0">
        <dgm:presLayoutVars>
          <dgm:dir/>
          <dgm:resizeHandles val="exact"/>
        </dgm:presLayoutVars>
      </dgm:prSet>
      <dgm:spPr/>
    </dgm:pt>
    <dgm:pt modelId="{82CDAD4F-D892-4558-80B3-FA22820E9CC9}" type="pres">
      <dgm:prSet presAssocID="{1CEF1A78-2A8B-4108-9D77-4D67EC3EA30A}" presName="compNode" presStyleCnt="0"/>
      <dgm:spPr/>
    </dgm:pt>
    <dgm:pt modelId="{34CB811E-FC39-4225-91D3-6359485E1E5F}" type="pres">
      <dgm:prSet presAssocID="{1CEF1A78-2A8B-4108-9D77-4D67EC3EA30A}" presName="bgRect" presStyleLbl="bgShp" presStyleIdx="0" presStyleCnt="6"/>
      <dgm:spPr/>
    </dgm:pt>
    <dgm:pt modelId="{F90AAE4C-2786-4C83-BDA4-6028107556F6}" type="pres">
      <dgm:prSet presAssocID="{1CEF1A78-2A8B-4108-9D77-4D67EC3EA30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nta"/>
        </a:ext>
      </dgm:extLst>
    </dgm:pt>
    <dgm:pt modelId="{7A28ACB2-2C2E-40BE-BAF4-2FDDF16CEF61}" type="pres">
      <dgm:prSet presAssocID="{1CEF1A78-2A8B-4108-9D77-4D67EC3EA30A}" presName="spaceRect" presStyleCnt="0"/>
      <dgm:spPr/>
    </dgm:pt>
    <dgm:pt modelId="{D03156DA-8E99-463F-AD73-27E9B3CB7516}" type="pres">
      <dgm:prSet presAssocID="{1CEF1A78-2A8B-4108-9D77-4D67EC3EA30A}" presName="parTx" presStyleLbl="revTx" presStyleIdx="0" presStyleCnt="6">
        <dgm:presLayoutVars>
          <dgm:chMax val="0"/>
          <dgm:chPref val="0"/>
        </dgm:presLayoutVars>
      </dgm:prSet>
      <dgm:spPr/>
    </dgm:pt>
    <dgm:pt modelId="{681593FA-7B63-4067-BA75-9A0AED04B53D}" type="pres">
      <dgm:prSet presAssocID="{62C91B36-9E60-4A19-B2D6-7D5E8A867344}" presName="sibTrans" presStyleCnt="0"/>
      <dgm:spPr/>
    </dgm:pt>
    <dgm:pt modelId="{87E5B74B-BF13-4676-A301-655E6B206122}" type="pres">
      <dgm:prSet presAssocID="{92EEAC4F-D508-4436-96A1-232E937757AC}" presName="compNode" presStyleCnt="0"/>
      <dgm:spPr/>
    </dgm:pt>
    <dgm:pt modelId="{7F604ED5-1696-4180-BB8A-89AB90117E19}" type="pres">
      <dgm:prSet presAssocID="{92EEAC4F-D508-4436-96A1-232E937757AC}" presName="bgRect" presStyleLbl="bgShp" presStyleIdx="1" presStyleCnt="6"/>
      <dgm:spPr/>
    </dgm:pt>
    <dgm:pt modelId="{6DAC7F36-C273-49FB-BE74-7EEE23823B10}" type="pres">
      <dgm:prSet presAssocID="{92EEAC4F-D508-4436-96A1-232E937757A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79D287E2-728F-40A9-8C03-329FF8862FCA}" type="pres">
      <dgm:prSet presAssocID="{92EEAC4F-D508-4436-96A1-232E937757AC}" presName="spaceRect" presStyleCnt="0"/>
      <dgm:spPr/>
    </dgm:pt>
    <dgm:pt modelId="{760C66FB-2176-4B38-9D40-564D7DD2A4D1}" type="pres">
      <dgm:prSet presAssocID="{92EEAC4F-D508-4436-96A1-232E937757AC}" presName="parTx" presStyleLbl="revTx" presStyleIdx="1" presStyleCnt="6">
        <dgm:presLayoutVars>
          <dgm:chMax val="0"/>
          <dgm:chPref val="0"/>
        </dgm:presLayoutVars>
      </dgm:prSet>
      <dgm:spPr/>
    </dgm:pt>
    <dgm:pt modelId="{5779E994-38A9-4CDC-9BCB-5297B190A822}" type="pres">
      <dgm:prSet presAssocID="{76878789-A063-4976-A7EB-3ECDC1ADC87D}" presName="sibTrans" presStyleCnt="0"/>
      <dgm:spPr/>
    </dgm:pt>
    <dgm:pt modelId="{3F97B663-3C75-4A91-B04B-CDE1F41E5209}" type="pres">
      <dgm:prSet presAssocID="{CE2AB2DE-9852-4E5E-AB60-C71872FC6218}" presName="compNode" presStyleCnt="0"/>
      <dgm:spPr/>
    </dgm:pt>
    <dgm:pt modelId="{4AA5A80F-5A57-4270-8296-E9BA1BBA71DD}" type="pres">
      <dgm:prSet presAssocID="{CE2AB2DE-9852-4E5E-AB60-C71872FC6218}" presName="bgRect" presStyleLbl="bgShp" presStyleIdx="2" presStyleCnt="6"/>
      <dgm:spPr/>
    </dgm:pt>
    <dgm:pt modelId="{2F53DD28-BD13-40EF-8591-A2F72157036C}" type="pres">
      <dgm:prSet presAssocID="{CE2AB2DE-9852-4E5E-AB60-C71872FC621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strella"/>
        </a:ext>
      </dgm:extLst>
    </dgm:pt>
    <dgm:pt modelId="{97191BDB-AE45-4E64-9AF7-8186A2A80DA2}" type="pres">
      <dgm:prSet presAssocID="{CE2AB2DE-9852-4E5E-AB60-C71872FC6218}" presName="spaceRect" presStyleCnt="0"/>
      <dgm:spPr/>
    </dgm:pt>
    <dgm:pt modelId="{84F2088F-C764-4572-8E0D-0BCAD9A4D162}" type="pres">
      <dgm:prSet presAssocID="{CE2AB2DE-9852-4E5E-AB60-C71872FC6218}" presName="parTx" presStyleLbl="revTx" presStyleIdx="2" presStyleCnt="6">
        <dgm:presLayoutVars>
          <dgm:chMax val="0"/>
          <dgm:chPref val="0"/>
        </dgm:presLayoutVars>
      </dgm:prSet>
      <dgm:spPr/>
    </dgm:pt>
    <dgm:pt modelId="{557F95AF-2FD1-4550-9556-C68BC736C2D4}" type="pres">
      <dgm:prSet presAssocID="{663EE39F-1050-4CD4-BCBA-DE488D004260}" presName="sibTrans" presStyleCnt="0"/>
      <dgm:spPr/>
    </dgm:pt>
    <dgm:pt modelId="{65AD5BE6-55A2-49E3-B02B-B2C87F7E30FC}" type="pres">
      <dgm:prSet presAssocID="{6AB2EC94-BF8F-4B13-937C-75635AC2B2D1}" presName="compNode" presStyleCnt="0"/>
      <dgm:spPr/>
    </dgm:pt>
    <dgm:pt modelId="{DCF17C48-C1B4-4D53-AA3E-A4683004A91D}" type="pres">
      <dgm:prSet presAssocID="{6AB2EC94-BF8F-4B13-937C-75635AC2B2D1}" presName="bgRect" presStyleLbl="bgShp" presStyleIdx="3" presStyleCnt="6"/>
      <dgm:spPr/>
    </dgm:pt>
    <dgm:pt modelId="{163A20A6-B03F-44DA-9376-C793BA8FAD2C}" type="pres">
      <dgm:prSet presAssocID="{6AB2EC94-BF8F-4B13-937C-75635AC2B2D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entífico"/>
        </a:ext>
      </dgm:extLst>
    </dgm:pt>
    <dgm:pt modelId="{54A01737-D667-41D8-BEC9-7855371D9052}" type="pres">
      <dgm:prSet presAssocID="{6AB2EC94-BF8F-4B13-937C-75635AC2B2D1}" presName="spaceRect" presStyleCnt="0"/>
      <dgm:spPr/>
    </dgm:pt>
    <dgm:pt modelId="{DEC9FD28-C4C8-4648-BC0D-892F625DB2CD}" type="pres">
      <dgm:prSet presAssocID="{6AB2EC94-BF8F-4B13-937C-75635AC2B2D1}" presName="parTx" presStyleLbl="revTx" presStyleIdx="3" presStyleCnt="6">
        <dgm:presLayoutVars>
          <dgm:chMax val="0"/>
          <dgm:chPref val="0"/>
        </dgm:presLayoutVars>
      </dgm:prSet>
      <dgm:spPr/>
    </dgm:pt>
    <dgm:pt modelId="{310FAEF7-F38B-422C-90F6-000563BFEB79}" type="pres">
      <dgm:prSet presAssocID="{7423980B-65DE-49FF-9C31-070C97BC578E}" presName="sibTrans" presStyleCnt="0"/>
      <dgm:spPr/>
    </dgm:pt>
    <dgm:pt modelId="{A6ED07A8-4D40-49EC-924E-BC8617600D9D}" type="pres">
      <dgm:prSet presAssocID="{43C9221D-5B6F-414A-B856-E59958202808}" presName="compNode" presStyleCnt="0"/>
      <dgm:spPr/>
    </dgm:pt>
    <dgm:pt modelId="{AC8B1F69-FF08-434E-A9F8-357C9EA68C25}" type="pres">
      <dgm:prSet presAssocID="{43C9221D-5B6F-414A-B856-E59958202808}" presName="bgRect" presStyleLbl="bgShp" presStyleIdx="4" presStyleCnt="6"/>
      <dgm:spPr/>
    </dgm:pt>
    <dgm:pt modelId="{21569541-8683-4A38-96B6-F4D6B0BB2778}" type="pres">
      <dgm:prSet presAssocID="{43C9221D-5B6F-414A-B856-E5995820280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EDC97591-DD62-437F-A7FE-48661A7F3B44}" type="pres">
      <dgm:prSet presAssocID="{43C9221D-5B6F-414A-B856-E59958202808}" presName="spaceRect" presStyleCnt="0"/>
      <dgm:spPr/>
    </dgm:pt>
    <dgm:pt modelId="{2AC5F1D4-2AEB-4AB8-9CCD-EEB221C0DE71}" type="pres">
      <dgm:prSet presAssocID="{43C9221D-5B6F-414A-B856-E59958202808}" presName="parTx" presStyleLbl="revTx" presStyleIdx="4" presStyleCnt="6">
        <dgm:presLayoutVars>
          <dgm:chMax val="0"/>
          <dgm:chPref val="0"/>
        </dgm:presLayoutVars>
      </dgm:prSet>
      <dgm:spPr/>
    </dgm:pt>
    <dgm:pt modelId="{156FFFD3-5D84-4B92-BDBD-9E5376676D5C}" type="pres">
      <dgm:prSet presAssocID="{B56E774B-DE14-491A-B429-4E41BDDE5D47}" presName="sibTrans" presStyleCnt="0"/>
      <dgm:spPr/>
    </dgm:pt>
    <dgm:pt modelId="{E1CB5522-53C9-4B48-90AD-1873DE832AB8}" type="pres">
      <dgm:prSet presAssocID="{7710E0E7-A371-4F92-9AE3-38B9D4574E4C}" presName="compNode" presStyleCnt="0"/>
      <dgm:spPr/>
    </dgm:pt>
    <dgm:pt modelId="{5E94A013-BA50-4D6D-A1FB-A2C6C4AFCA7B}" type="pres">
      <dgm:prSet presAssocID="{7710E0E7-A371-4F92-9AE3-38B9D4574E4C}" presName="bgRect" presStyleLbl="bgShp" presStyleIdx="5" presStyleCnt="6"/>
      <dgm:spPr/>
    </dgm:pt>
    <dgm:pt modelId="{E5A2C547-BE21-4F79-A2DD-13689AF85F34}" type="pres">
      <dgm:prSet presAssocID="{7710E0E7-A371-4F92-9AE3-38B9D4574E4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nero"/>
        </a:ext>
      </dgm:extLst>
    </dgm:pt>
    <dgm:pt modelId="{4D85422F-5F90-4FBC-B448-32BD25B15599}" type="pres">
      <dgm:prSet presAssocID="{7710E0E7-A371-4F92-9AE3-38B9D4574E4C}" presName="spaceRect" presStyleCnt="0"/>
      <dgm:spPr/>
    </dgm:pt>
    <dgm:pt modelId="{11F0BE9D-384B-4579-991A-1F7E802FD2C9}" type="pres">
      <dgm:prSet presAssocID="{7710E0E7-A371-4F92-9AE3-38B9D4574E4C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4106E909-AA33-41E4-AFF8-D6B8CBB2EF29}" srcId="{043A3DD9-ACE4-4B09-A088-E70C0497201F}" destId="{92EEAC4F-D508-4436-96A1-232E937757AC}" srcOrd="1" destOrd="0" parTransId="{B347B45D-BC38-4E4D-8C73-6D7A45947214}" sibTransId="{76878789-A063-4976-A7EB-3ECDC1ADC87D}"/>
    <dgm:cxn modelId="{028D4E0E-0754-43C3-A3E8-BDE8409F6A5F}" type="presOf" srcId="{92EEAC4F-D508-4436-96A1-232E937757AC}" destId="{760C66FB-2176-4B38-9D40-564D7DD2A4D1}" srcOrd="0" destOrd="0" presId="urn:microsoft.com/office/officeart/2018/2/layout/IconVerticalSolidList"/>
    <dgm:cxn modelId="{8720BD39-50E4-4060-ADEF-C749D387E01C}" type="presOf" srcId="{043A3DD9-ACE4-4B09-A088-E70C0497201F}" destId="{9F9627D1-F61B-4EED-95C9-CBA4DA87DF81}" srcOrd="0" destOrd="0" presId="urn:microsoft.com/office/officeart/2018/2/layout/IconVerticalSolidList"/>
    <dgm:cxn modelId="{72007756-973B-46B1-98DB-3B91FA9E4753}" srcId="{043A3DD9-ACE4-4B09-A088-E70C0497201F}" destId="{7710E0E7-A371-4F92-9AE3-38B9D4574E4C}" srcOrd="5" destOrd="0" parTransId="{2F811198-673A-4C6E-91B3-BEF1F8B92538}" sibTransId="{D247953F-802F-4479-B172-E94CDB1C99DD}"/>
    <dgm:cxn modelId="{5FA7E572-A56B-4700-BC26-AAEA602C258F}" type="presOf" srcId="{6AB2EC94-BF8F-4B13-937C-75635AC2B2D1}" destId="{DEC9FD28-C4C8-4648-BC0D-892F625DB2CD}" srcOrd="0" destOrd="0" presId="urn:microsoft.com/office/officeart/2018/2/layout/IconVerticalSolidList"/>
    <dgm:cxn modelId="{7437AD74-8AE1-4641-B2BC-56A16785FD87}" srcId="{043A3DD9-ACE4-4B09-A088-E70C0497201F}" destId="{1CEF1A78-2A8B-4108-9D77-4D67EC3EA30A}" srcOrd="0" destOrd="0" parTransId="{81D7B8E8-6F21-4C30-A9E9-25EB9565C9F2}" sibTransId="{62C91B36-9E60-4A19-B2D6-7D5E8A867344}"/>
    <dgm:cxn modelId="{365DE47C-152A-498D-8434-B299DA98336E}" srcId="{043A3DD9-ACE4-4B09-A088-E70C0497201F}" destId="{CE2AB2DE-9852-4E5E-AB60-C71872FC6218}" srcOrd="2" destOrd="0" parTransId="{71A625F5-890E-4330-862D-6D0A6C00452E}" sibTransId="{663EE39F-1050-4CD4-BCBA-DE488D004260}"/>
    <dgm:cxn modelId="{3DFF9C80-A9CD-4C4F-B233-28314DE579FA}" type="presOf" srcId="{7710E0E7-A371-4F92-9AE3-38B9D4574E4C}" destId="{11F0BE9D-384B-4579-991A-1F7E802FD2C9}" srcOrd="0" destOrd="0" presId="urn:microsoft.com/office/officeart/2018/2/layout/IconVerticalSolidList"/>
    <dgm:cxn modelId="{12680D84-64FA-4239-A4B0-B08AEC32246F}" type="presOf" srcId="{43C9221D-5B6F-414A-B856-E59958202808}" destId="{2AC5F1D4-2AEB-4AB8-9CCD-EEB221C0DE71}" srcOrd="0" destOrd="0" presId="urn:microsoft.com/office/officeart/2018/2/layout/IconVerticalSolidList"/>
    <dgm:cxn modelId="{6658AA86-BF69-4EC6-8859-8EC3916157BA}" type="presOf" srcId="{CE2AB2DE-9852-4E5E-AB60-C71872FC6218}" destId="{84F2088F-C764-4572-8E0D-0BCAD9A4D162}" srcOrd="0" destOrd="0" presId="urn:microsoft.com/office/officeart/2018/2/layout/IconVerticalSolidList"/>
    <dgm:cxn modelId="{5D4152A2-0582-4F31-A89A-6E8944EF3A48}" srcId="{043A3DD9-ACE4-4B09-A088-E70C0497201F}" destId="{6AB2EC94-BF8F-4B13-937C-75635AC2B2D1}" srcOrd="3" destOrd="0" parTransId="{6987A63C-9F65-4352-B2C7-CB8512AAAE82}" sibTransId="{7423980B-65DE-49FF-9C31-070C97BC578E}"/>
    <dgm:cxn modelId="{E2D673D2-C9FB-47EF-BAD4-AD0A9EDAE5A1}" srcId="{043A3DD9-ACE4-4B09-A088-E70C0497201F}" destId="{43C9221D-5B6F-414A-B856-E59958202808}" srcOrd="4" destOrd="0" parTransId="{6424493F-EA78-47C9-8F9E-73F7EAB23503}" sibTransId="{B56E774B-DE14-491A-B429-4E41BDDE5D47}"/>
    <dgm:cxn modelId="{C08689D8-5046-4DA1-B8F6-080091F6B14B}" type="presOf" srcId="{1CEF1A78-2A8B-4108-9D77-4D67EC3EA30A}" destId="{D03156DA-8E99-463F-AD73-27E9B3CB7516}" srcOrd="0" destOrd="0" presId="urn:microsoft.com/office/officeart/2018/2/layout/IconVerticalSolidList"/>
    <dgm:cxn modelId="{9E3B2239-82A2-4F0C-838A-D51040B95452}" type="presParOf" srcId="{9F9627D1-F61B-4EED-95C9-CBA4DA87DF81}" destId="{82CDAD4F-D892-4558-80B3-FA22820E9CC9}" srcOrd="0" destOrd="0" presId="urn:microsoft.com/office/officeart/2018/2/layout/IconVerticalSolidList"/>
    <dgm:cxn modelId="{381892C7-34F2-452D-A765-38030AC37D43}" type="presParOf" srcId="{82CDAD4F-D892-4558-80B3-FA22820E9CC9}" destId="{34CB811E-FC39-4225-91D3-6359485E1E5F}" srcOrd="0" destOrd="0" presId="urn:microsoft.com/office/officeart/2018/2/layout/IconVerticalSolidList"/>
    <dgm:cxn modelId="{55F019CD-572D-4F90-A557-1E398B76D3AA}" type="presParOf" srcId="{82CDAD4F-D892-4558-80B3-FA22820E9CC9}" destId="{F90AAE4C-2786-4C83-BDA4-6028107556F6}" srcOrd="1" destOrd="0" presId="urn:microsoft.com/office/officeart/2018/2/layout/IconVerticalSolidList"/>
    <dgm:cxn modelId="{FEC1B28F-6656-4253-AFEE-82D99C51ED58}" type="presParOf" srcId="{82CDAD4F-D892-4558-80B3-FA22820E9CC9}" destId="{7A28ACB2-2C2E-40BE-BAF4-2FDDF16CEF61}" srcOrd="2" destOrd="0" presId="urn:microsoft.com/office/officeart/2018/2/layout/IconVerticalSolidList"/>
    <dgm:cxn modelId="{23351F85-3865-4683-9A8C-9D6C242F048C}" type="presParOf" srcId="{82CDAD4F-D892-4558-80B3-FA22820E9CC9}" destId="{D03156DA-8E99-463F-AD73-27E9B3CB7516}" srcOrd="3" destOrd="0" presId="urn:microsoft.com/office/officeart/2018/2/layout/IconVerticalSolidList"/>
    <dgm:cxn modelId="{B1BD0D40-1987-4775-9A1C-873BE18D33D3}" type="presParOf" srcId="{9F9627D1-F61B-4EED-95C9-CBA4DA87DF81}" destId="{681593FA-7B63-4067-BA75-9A0AED04B53D}" srcOrd="1" destOrd="0" presId="urn:microsoft.com/office/officeart/2018/2/layout/IconVerticalSolidList"/>
    <dgm:cxn modelId="{1115F541-2F07-4F11-87D8-6A0902FE3031}" type="presParOf" srcId="{9F9627D1-F61B-4EED-95C9-CBA4DA87DF81}" destId="{87E5B74B-BF13-4676-A301-655E6B206122}" srcOrd="2" destOrd="0" presId="urn:microsoft.com/office/officeart/2018/2/layout/IconVerticalSolidList"/>
    <dgm:cxn modelId="{EDE9C0C6-4855-4772-B235-D49023F50E83}" type="presParOf" srcId="{87E5B74B-BF13-4676-A301-655E6B206122}" destId="{7F604ED5-1696-4180-BB8A-89AB90117E19}" srcOrd="0" destOrd="0" presId="urn:microsoft.com/office/officeart/2018/2/layout/IconVerticalSolidList"/>
    <dgm:cxn modelId="{3A048368-29F9-4882-B845-587F068DDA40}" type="presParOf" srcId="{87E5B74B-BF13-4676-A301-655E6B206122}" destId="{6DAC7F36-C273-49FB-BE74-7EEE23823B10}" srcOrd="1" destOrd="0" presId="urn:microsoft.com/office/officeart/2018/2/layout/IconVerticalSolidList"/>
    <dgm:cxn modelId="{FCED14E4-E078-4EDD-BC3B-785903D5B6C9}" type="presParOf" srcId="{87E5B74B-BF13-4676-A301-655E6B206122}" destId="{79D287E2-728F-40A9-8C03-329FF8862FCA}" srcOrd="2" destOrd="0" presId="urn:microsoft.com/office/officeart/2018/2/layout/IconVerticalSolidList"/>
    <dgm:cxn modelId="{A78C6D6A-B251-4C18-B7D7-78985EB389B6}" type="presParOf" srcId="{87E5B74B-BF13-4676-A301-655E6B206122}" destId="{760C66FB-2176-4B38-9D40-564D7DD2A4D1}" srcOrd="3" destOrd="0" presId="urn:microsoft.com/office/officeart/2018/2/layout/IconVerticalSolidList"/>
    <dgm:cxn modelId="{C5417E1D-6B2A-44FB-A10A-47ED6A530325}" type="presParOf" srcId="{9F9627D1-F61B-4EED-95C9-CBA4DA87DF81}" destId="{5779E994-38A9-4CDC-9BCB-5297B190A822}" srcOrd="3" destOrd="0" presId="urn:microsoft.com/office/officeart/2018/2/layout/IconVerticalSolidList"/>
    <dgm:cxn modelId="{1932FEB9-A5FD-4BEA-973C-5F1AD384A5B3}" type="presParOf" srcId="{9F9627D1-F61B-4EED-95C9-CBA4DA87DF81}" destId="{3F97B663-3C75-4A91-B04B-CDE1F41E5209}" srcOrd="4" destOrd="0" presId="urn:microsoft.com/office/officeart/2018/2/layout/IconVerticalSolidList"/>
    <dgm:cxn modelId="{C1954477-4D70-4436-8356-5AFBF834EAB4}" type="presParOf" srcId="{3F97B663-3C75-4A91-B04B-CDE1F41E5209}" destId="{4AA5A80F-5A57-4270-8296-E9BA1BBA71DD}" srcOrd="0" destOrd="0" presId="urn:microsoft.com/office/officeart/2018/2/layout/IconVerticalSolidList"/>
    <dgm:cxn modelId="{FC24FAE4-E121-47F5-8814-D46BE4E39995}" type="presParOf" srcId="{3F97B663-3C75-4A91-B04B-CDE1F41E5209}" destId="{2F53DD28-BD13-40EF-8591-A2F72157036C}" srcOrd="1" destOrd="0" presId="urn:microsoft.com/office/officeart/2018/2/layout/IconVerticalSolidList"/>
    <dgm:cxn modelId="{05A86B51-E897-4F5B-A1A1-3230062B21A0}" type="presParOf" srcId="{3F97B663-3C75-4A91-B04B-CDE1F41E5209}" destId="{97191BDB-AE45-4E64-9AF7-8186A2A80DA2}" srcOrd="2" destOrd="0" presId="urn:microsoft.com/office/officeart/2018/2/layout/IconVerticalSolidList"/>
    <dgm:cxn modelId="{BFB03032-00DA-426F-8C00-A8DD33101CC6}" type="presParOf" srcId="{3F97B663-3C75-4A91-B04B-CDE1F41E5209}" destId="{84F2088F-C764-4572-8E0D-0BCAD9A4D162}" srcOrd="3" destOrd="0" presId="urn:microsoft.com/office/officeart/2018/2/layout/IconVerticalSolidList"/>
    <dgm:cxn modelId="{8D51B1CC-9A5A-4510-BA52-293F21BB24B7}" type="presParOf" srcId="{9F9627D1-F61B-4EED-95C9-CBA4DA87DF81}" destId="{557F95AF-2FD1-4550-9556-C68BC736C2D4}" srcOrd="5" destOrd="0" presId="urn:microsoft.com/office/officeart/2018/2/layout/IconVerticalSolidList"/>
    <dgm:cxn modelId="{717A8C9B-2584-4E4D-9536-9C87EBB60221}" type="presParOf" srcId="{9F9627D1-F61B-4EED-95C9-CBA4DA87DF81}" destId="{65AD5BE6-55A2-49E3-B02B-B2C87F7E30FC}" srcOrd="6" destOrd="0" presId="urn:microsoft.com/office/officeart/2018/2/layout/IconVerticalSolidList"/>
    <dgm:cxn modelId="{3D0F0055-8E6F-4625-9D7F-8845A0B9D94F}" type="presParOf" srcId="{65AD5BE6-55A2-49E3-B02B-B2C87F7E30FC}" destId="{DCF17C48-C1B4-4D53-AA3E-A4683004A91D}" srcOrd="0" destOrd="0" presId="urn:microsoft.com/office/officeart/2018/2/layout/IconVerticalSolidList"/>
    <dgm:cxn modelId="{46BBD597-D721-4F52-874E-C6849BD97A3E}" type="presParOf" srcId="{65AD5BE6-55A2-49E3-B02B-B2C87F7E30FC}" destId="{163A20A6-B03F-44DA-9376-C793BA8FAD2C}" srcOrd="1" destOrd="0" presId="urn:microsoft.com/office/officeart/2018/2/layout/IconVerticalSolidList"/>
    <dgm:cxn modelId="{D0BE585D-8395-46CE-89AB-D740507D634C}" type="presParOf" srcId="{65AD5BE6-55A2-49E3-B02B-B2C87F7E30FC}" destId="{54A01737-D667-41D8-BEC9-7855371D9052}" srcOrd="2" destOrd="0" presId="urn:microsoft.com/office/officeart/2018/2/layout/IconVerticalSolidList"/>
    <dgm:cxn modelId="{2DCC419D-5560-4080-8315-F041F6CA91B1}" type="presParOf" srcId="{65AD5BE6-55A2-49E3-B02B-B2C87F7E30FC}" destId="{DEC9FD28-C4C8-4648-BC0D-892F625DB2CD}" srcOrd="3" destOrd="0" presId="urn:microsoft.com/office/officeart/2018/2/layout/IconVerticalSolidList"/>
    <dgm:cxn modelId="{598EC4E8-3AF7-4B9B-98A5-76DEEB4536D4}" type="presParOf" srcId="{9F9627D1-F61B-4EED-95C9-CBA4DA87DF81}" destId="{310FAEF7-F38B-422C-90F6-000563BFEB79}" srcOrd="7" destOrd="0" presId="urn:microsoft.com/office/officeart/2018/2/layout/IconVerticalSolidList"/>
    <dgm:cxn modelId="{8FF3DFA2-312B-4B75-9BB8-56CFEB9C4474}" type="presParOf" srcId="{9F9627D1-F61B-4EED-95C9-CBA4DA87DF81}" destId="{A6ED07A8-4D40-49EC-924E-BC8617600D9D}" srcOrd="8" destOrd="0" presId="urn:microsoft.com/office/officeart/2018/2/layout/IconVerticalSolidList"/>
    <dgm:cxn modelId="{5C5AC416-490B-452F-9C6E-88C2DBEB85C9}" type="presParOf" srcId="{A6ED07A8-4D40-49EC-924E-BC8617600D9D}" destId="{AC8B1F69-FF08-434E-A9F8-357C9EA68C25}" srcOrd="0" destOrd="0" presId="urn:microsoft.com/office/officeart/2018/2/layout/IconVerticalSolidList"/>
    <dgm:cxn modelId="{5427DE46-1866-4AF5-B6F3-854BC9FA4FD0}" type="presParOf" srcId="{A6ED07A8-4D40-49EC-924E-BC8617600D9D}" destId="{21569541-8683-4A38-96B6-F4D6B0BB2778}" srcOrd="1" destOrd="0" presId="urn:microsoft.com/office/officeart/2018/2/layout/IconVerticalSolidList"/>
    <dgm:cxn modelId="{7D865602-A9E7-47AD-AEFB-8F98AC79E63B}" type="presParOf" srcId="{A6ED07A8-4D40-49EC-924E-BC8617600D9D}" destId="{EDC97591-DD62-437F-A7FE-48661A7F3B44}" srcOrd="2" destOrd="0" presId="urn:microsoft.com/office/officeart/2018/2/layout/IconVerticalSolidList"/>
    <dgm:cxn modelId="{91E01828-28E9-45B5-87FD-7BB75B2E965D}" type="presParOf" srcId="{A6ED07A8-4D40-49EC-924E-BC8617600D9D}" destId="{2AC5F1D4-2AEB-4AB8-9CCD-EEB221C0DE71}" srcOrd="3" destOrd="0" presId="urn:microsoft.com/office/officeart/2018/2/layout/IconVerticalSolidList"/>
    <dgm:cxn modelId="{8A6B34D6-767F-4077-9202-3183AB3884C3}" type="presParOf" srcId="{9F9627D1-F61B-4EED-95C9-CBA4DA87DF81}" destId="{156FFFD3-5D84-4B92-BDBD-9E5376676D5C}" srcOrd="9" destOrd="0" presId="urn:microsoft.com/office/officeart/2018/2/layout/IconVerticalSolidList"/>
    <dgm:cxn modelId="{E69BA2E0-DDF3-4711-BB7B-1CCE6ED161CA}" type="presParOf" srcId="{9F9627D1-F61B-4EED-95C9-CBA4DA87DF81}" destId="{E1CB5522-53C9-4B48-90AD-1873DE832AB8}" srcOrd="10" destOrd="0" presId="urn:microsoft.com/office/officeart/2018/2/layout/IconVerticalSolidList"/>
    <dgm:cxn modelId="{BAA9556C-9C61-4342-882F-685DB0EF78FE}" type="presParOf" srcId="{E1CB5522-53C9-4B48-90AD-1873DE832AB8}" destId="{5E94A013-BA50-4D6D-A1FB-A2C6C4AFCA7B}" srcOrd="0" destOrd="0" presId="urn:microsoft.com/office/officeart/2018/2/layout/IconVerticalSolidList"/>
    <dgm:cxn modelId="{D5135B96-4DE0-40DB-BFC7-F1239E07FC96}" type="presParOf" srcId="{E1CB5522-53C9-4B48-90AD-1873DE832AB8}" destId="{E5A2C547-BE21-4F79-A2DD-13689AF85F34}" srcOrd="1" destOrd="0" presId="urn:microsoft.com/office/officeart/2018/2/layout/IconVerticalSolidList"/>
    <dgm:cxn modelId="{C76DA1E0-A73E-44C3-9BF2-329DA26DF393}" type="presParOf" srcId="{E1CB5522-53C9-4B48-90AD-1873DE832AB8}" destId="{4D85422F-5F90-4FBC-B448-32BD25B15599}" srcOrd="2" destOrd="0" presId="urn:microsoft.com/office/officeart/2018/2/layout/IconVerticalSolidList"/>
    <dgm:cxn modelId="{B5E24883-51CA-4FF2-B68C-7EB23E250C24}" type="presParOf" srcId="{E1CB5522-53C9-4B48-90AD-1873DE832AB8}" destId="{11F0BE9D-384B-4579-991A-1F7E802FD2C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41EF5B-8DEE-461E-93AF-D618AFE3E2E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3C11F2A-967C-4F4C-98B0-39BE3E9BA7E6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0"/>
            <a:t>Minimizar el costo total de transporte (Ct), que se compone de los costos asociados al uso de los equipos de transporte y al tiempo de trabajo de los operadores:</a:t>
          </a:r>
          <a:endParaRPr lang="en-US" b="0"/>
        </a:p>
      </dgm:t>
    </dgm:pt>
    <dgm:pt modelId="{3F4721B1-B0A9-4057-B3AA-2596101630A8}" type="parTrans" cxnId="{1D3D323A-D7D8-4306-8AC8-EF7FF9A19C26}">
      <dgm:prSet/>
      <dgm:spPr/>
      <dgm:t>
        <a:bodyPr/>
        <a:lstStyle/>
        <a:p>
          <a:endParaRPr lang="en-US"/>
        </a:p>
      </dgm:t>
    </dgm:pt>
    <dgm:pt modelId="{9B24D18E-4CF9-4648-B065-A269333EE563}" type="sibTrans" cxnId="{1D3D323A-D7D8-4306-8AC8-EF7FF9A19C26}">
      <dgm:prSet/>
      <dgm:spPr/>
      <dgm:t>
        <a:bodyPr/>
        <a:lstStyle/>
        <a:p>
          <a:endParaRPr lang="en-US"/>
        </a:p>
      </dgm:t>
    </dgm:pt>
    <dgm:pt modelId="{F77B981C-8AB7-407E-89E2-7CE3DBBC83B0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0" dirty="0" err="1"/>
            <a:t>Ct</a:t>
          </a:r>
          <a:r>
            <a:rPr lang="es-MX" b="0" dirty="0"/>
            <a:t> = Costo total del acarreo de materiales en la obra = Numero de recorridos realizados</a:t>
          </a:r>
          <a:endParaRPr lang="en-US" b="0" dirty="0"/>
        </a:p>
      </dgm:t>
    </dgm:pt>
    <dgm:pt modelId="{1CDFCCA3-EBFA-411C-83B7-EAFA62560295}" type="parTrans" cxnId="{D80DD2EF-7E26-4DB5-A963-6B6EFF68CD51}">
      <dgm:prSet/>
      <dgm:spPr/>
      <dgm:t>
        <a:bodyPr/>
        <a:lstStyle/>
        <a:p>
          <a:endParaRPr lang="en-US"/>
        </a:p>
      </dgm:t>
    </dgm:pt>
    <dgm:pt modelId="{C695BDED-C157-42F7-B87C-365CDB444C2F}" type="sibTrans" cxnId="{D80DD2EF-7E26-4DB5-A963-6B6EFF68CD51}">
      <dgm:prSet/>
      <dgm:spPr/>
      <dgm:t>
        <a:bodyPr/>
        <a:lstStyle/>
        <a:p>
          <a:endParaRPr lang="en-US"/>
        </a:p>
      </dgm:t>
    </dgm:pt>
    <dgm:pt modelId="{4530461E-FDD0-4FD6-9FF0-ABCC1F891247}" type="pres">
      <dgm:prSet presAssocID="{7F41EF5B-8DEE-461E-93AF-D618AFE3E2EF}" presName="root" presStyleCnt="0">
        <dgm:presLayoutVars>
          <dgm:dir/>
          <dgm:resizeHandles val="exact"/>
        </dgm:presLayoutVars>
      </dgm:prSet>
      <dgm:spPr/>
    </dgm:pt>
    <dgm:pt modelId="{26136E48-9ABC-4E65-927E-DB7D3CDEC0AF}" type="pres">
      <dgm:prSet presAssocID="{63C11F2A-967C-4F4C-98B0-39BE3E9BA7E6}" presName="compNode" presStyleCnt="0"/>
      <dgm:spPr/>
    </dgm:pt>
    <dgm:pt modelId="{F91FF1A5-15A8-40E5-B814-094F1944F24E}" type="pres">
      <dgm:prSet presAssocID="{63C11F2A-967C-4F4C-98B0-39BE3E9BA7E6}" presName="bgRect" presStyleLbl="bgShp" presStyleIdx="0" presStyleCnt="2"/>
      <dgm:spPr/>
    </dgm:pt>
    <dgm:pt modelId="{BF7A2607-3C3F-4F6D-9450-E7986D3705C4}" type="pres">
      <dgm:prSet presAssocID="{63C11F2A-967C-4F4C-98B0-39BE3E9BA7E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ión"/>
        </a:ext>
      </dgm:extLst>
    </dgm:pt>
    <dgm:pt modelId="{1AD0EB23-CD7E-486D-B0C3-54CE8BFAF590}" type="pres">
      <dgm:prSet presAssocID="{63C11F2A-967C-4F4C-98B0-39BE3E9BA7E6}" presName="spaceRect" presStyleCnt="0"/>
      <dgm:spPr/>
    </dgm:pt>
    <dgm:pt modelId="{DC0DF7E2-A19D-45B0-A56B-F5B14F49E81B}" type="pres">
      <dgm:prSet presAssocID="{63C11F2A-967C-4F4C-98B0-39BE3E9BA7E6}" presName="parTx" presStyleLbl="revTx" presStyleIdx="0" presStyleCnt="2">
        <dgm:presLayoutVars>
          <dgm:chMax val="0"/>
          <dgm:chPref val="0"/>
        </dgm:presLayoutVars>
      </dgm:prSet>
      <dgm:spPr/>
    </dgm:pt>
    <dgm:pt modelId="{5103CFEF-C527-4214-B7C1-50E31141EDA6}" type="pres">
      <dgm:prSet presAssocID="{9B24D18E-4CF9-4648-B065-A269333EE563}" presName="sibTrans" presStyleCnt="0"/>
      <dgm:spPr/>
    </dgm:pt>
    <dgm:pt modelId="{166C175D-AF8B-418F-90F8-97B472347067}" type="pres">
      <dgm:prSet presAssocID="{F77B981C-8AB7-407E-89E2-7CE3DBBC83B0}" presName="compNode" presStyleCnt="0"/>
      <dgm:spPr/>
    </dgm:pt>
    <dgm:pt modelId="{D626DA43-578D-4A82-A9DE-3ACE5AD20CE8}" type="pres">
      <dgm:prSet presAssocID="{F77B981C-8AB7-407E-89E2-7CE3DBBC83B0}" presName="bgRect" presStyleLbl="bgShp" presStyleIdx="1" presStyleCnt="2"/>
      <dgm:spPr/>
    </dgm:pt>
    <dgm:pt modelId="{99C86C6D-B6ED-4185-A9F0-39796ECD81BA}" type="pres">
      <dgm:prSet presAssocID="{F77B981C-8AB7-407E-89E2-7CE3DBBC83B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nero"/>
        </a:ext>
      </dgm:extLst>
    </dgm:pt>
    <dgm:pt modelId="{09EA804B-4BAE-4076-8371-DD2D3FF01502}" type="pres">
      <dgm:prSet presAssocID="{F77B981C-8AB7-407E-89E2-7CE3DBBC83B0}" presName="spaceRect" presStyleCnt="0"/>
      <dgm:spPr/>
    </dgm:pt>
    <dgm:pt modelId="{F1A0A214-7842-4903-A956-664F5A2C571C}" type="pres">
      <dgm:prSet presAssocID="{F77B981C-8AB7-407E-89E2-7CE3DBBC83B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D3D323A-D7D8-4306-8AC8-EF7FF9A19C26}" srcId="{7F41EF5B-8DEE-461E-93AF-D618AFE3E2EF}" destId="{63C11F2A-967C-4F4C-98B0-39BE3E9BA7E6}" srcOrd="0" destOrd="0" parTransId="{3F4721B1-B0A9-4057-B3AA-2596101630A8}" sibTransId="{9B24D18E-4CF9-4648-B065-A269333EE563}"/>
    <dgm:cxn modelId="{5CFB5D8D-029C-4A45-8166-D2892EC60194}" type="presOf" srcId="{F77B981C-8AB7-407E-89E2-7CE3DBBC83B0}" destId="{F1A0A214-7842-4903-A956-664F5A2C571C}" srcOrd="0" destOrd="0" presId="urn:microsoft.com/office/officeart/2018/2/layout/IconVerticalSolidList"/>
    <dgm:cxn modelId="{AE87DC98-5E0A-43C4-9ED8-BF2F98DD4148}" type="presOf" srcId="{7F41EF5B-8DEE-461E-93AF-D618AFE3E2EF}" destId="{4530461E-FDD0-4FD6-9FF0-ABCC1F891247}" srcOrd="0" destOrd="0" presId="urn:microsoft.com/office/officeart/2018/2/layout/IconVerticalSolidList"/>
    <dgm:cxn modelId="{DE5409C0-BF40-459C-AF1C-1FC0B774667E}" type="presOf" srcId="{63C11F2A-967C-4F4C-98B0-39BE3E9BA7E6}" destId="{DC0DF7E2-A19D-45B0-A56B-F5B14F49E81B}" srcOrd="0" destOrd="0" presId="urn:microsoft.com/office/officeart/2018/2/layout/IconVerticalSolidList"/>
    <dgm:cxn modelId="{D80DD2EF-7E26-4DB5-A963-6B6EFF68CD51}" srcId="{7F41EF5B-8DEE-461E-93AF-D618AFE3E2EF}" destId="{F77B981C-8AB7-407E-89E2-7CE3DBBC83B0}" srcOrd="1" destOrd="0" parTransId="{1CDFCCA3-EBFA-411C-83B7-EAFA62560295}" sibTransId="{C695BDED-C157-42F7-B87C-365CDB444C2F}"/>
    <dgm:cxn modelId="{B271D530-0A58-4EA4-A528-893F901D49FA}" type="presParOf" srcId="{4530461E-FDD0-4FD6-9FF0-ABCC1F891247}" destId="{26136E48-9ABC-4E65-927E-DB7D3CDEC0AF}" srcOrd="0" destOrd="0" presId="urn:microsoft.com/office/officeart/2018/2/layout/IconVerticalSolidList"/>
    <dgm:cxn modelId="{EEDFA67E-E811-4DB3-BA86-AAB11D50E457}" type="presParOf" srcId="{26136E48-9ABC-4E65-927E-DB7D3CDEC0AF}" destId="{F91FF1A5-15A8-40E5-B814-094F1944F24E}" srcOrd="0" destOrd="0" presId="urn:microsoft.com/office/officeart/2018/2/layout/IconVerticalSolidList"/>
    <dgm:cxn modelId="{2ADEAB5D-4481-40A2-8A01-ECED8EB229A8}" type="presParOf" srcId="{26136E48-9ABC-4E65-927E-DB7D3CDEC0AF}" destId="{BF7A2607-3C3F-4F6D-9450-E7986D3705C4}" srcOrd="1" destOrd="0" presId="urn:microsoft.com/office/officeart/2018/2/layout/IconVerticalSolidList"/>
    <dgm:cxn modelId="{6F109491-7E76-4194-B514-D9EEAD4CAB6A}" type="presParOf" srcId="{26136E48-9ABC-4E65-927E-DB7D3CDEC0AF}" destId="{1AD0EB23-CD7E-486D-B0C3-54CE8BFAF590}" srcOrd="2" destOrd="0" presId="urn:microsoft.com/office/officeart/2018/2/layout/IconVerticalSolidList"/>
    <dgm:cxn modelId="{B0809BA2-B1A2-4708-B17F-88ED6A420161}" type="presParOf" srcId="{26136E48-9ABC-4E65-927E-DB7D3CDEC0AF}" destId="{DC0DF7E2-A19D-45B0-A56B-F5B14F49E81B}" srcOrd="3" destOrd="0" presId="urn:microsoft.com/office/officeart/2018/2/layout/IconVerticalSolidList"/>
    <dgm:cxn modelId="{1FC6F6A6-1E91-425F-928C-A4C095A201E3}" type="presParOf" srcId="{4530461E-FDD0-4FD6-9FF0-ABCC1F891247}" destId="{5103CFEF-C527-4214-B7C1-50E31141EDA6}" srcOrd="1" destOrd="0" presId="urn:microsoft.com/office/officeart/2018/2/layout/IconVerticalSolidList"/>
    <dgm:cxn modelId="{4FFC204A-45D3-49AA-9B9F-272386CF9CCD}" type="presParOf" srcId="{4530461E-FDD0-4FD6-9FF0-ABCC1F891247}" destId="{166C175D-AF8B-418F-90F8-97B472347067}" srcOrd="2" destOrd="0" presId="urn:microsoft.com/office/officeart/2018/2/layout/IconVerticalSolidList"/>
    <dgm:cxn modelId="{3EEE4F62-2551-481D-B591-2DD6A3F10861}" type="presParOf" srcId="{166C175D-AF8B-418F-90F8-97B472347067}" destId="{D626DA43-578D-4A82-A9DE-3ACE5AD20CE8}" srcOrd="0" destOrd="0" presId="urn:microsoft.com/office/officeart/2018/2/layout/IconVerticalSolidList"/>
    <dgm:cxn modelId="{67E1B505-8600-49AE-95A3-6F4D6AEE9688}" type="presParOf" srcId="{166C175D-AF8B-418F-90F8-97B472347067}" destId="{99C86C6D-B6ED-4185-A9F0-39796ECD81BA}" srcOrd="1" destOrd="0" presId="urn:microsoft.com/office/officeart/2018/2/layout/IconVerticalSolidList"/>
    <dgm:cxn modelId="{00A81B8C-181C-4023-894F-C36344BDE52D}" type="presParOf" srcId="{166C175D-AF8B-418F-90F8-97B472347067}" destId="{09EA804B-4BAE-4076-8371-DD2D3FF01502}" srcOrd="2" destOrd="0" presId="urn:microsoft.com/office/officeart/2018/2/layout/IconVerticalSolidList"/>
    <dgm:cxn modelId="{6EAEDD53-BEEF-4E39-9586-354B82D4394B}" type="presParOf" srcId="{166C175D-AF8B-418F-90F8-97B472347067}" destId="{F1A0A214-7842-4903-A956-664F5A2C571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5B27BE-76E5-43B2-AA19-0D9EA9302B0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83DD1C-BF8B-4092-BB15-D1502CDBCABA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El modelo asume que las demandas de materiales y las capacidades de los equipos son conocidas y constantes.</a:t>
          </a:r>
          <a:endParaRPr lang="en-US"/>
        </a:p>
      </dgm:t>
    </dgm:pt>
    <dgm:pt modelId="{CAAF9658-4FE8-4BC4-8FD3-7CA4A3C678F3}" type="parTrans" cxnId="{D91E5D8C-93A5-4C7E-9794-0EA7220C6235}">
      <dgm:prSet/>
      <dgm:spPr/>
      <dgm:t>
        <a:bodyPr/>
        <a:lstStyle/>
        <a:p>
          <a:endParaRPr lang="en-US"/>
        </a:p>
      </dgm:t>
    </dgm:pt>
    <dgm:pt modelId="{5660DE6F-C95E-4681-BC1F-7EB986395687}" type="sibTrans" cxnId="{D91E5D8C-93A5-4C7E-9794-0EA7220C6235}">
      <dgm:prSet/>
      <dgm:spPr/>
      <dgm:t>
        <a:bodyPr/>
        <a:lstStyle/>
        <a:p>
          <a:endParaRPr lang="en-US"/>
        </a:p>
      </dgm:t>
    </dgm:pt>
    <dgm:pt modelId="{3DE5400F-6A2E-4E8A-9C78-DC5E660FFB4F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No se tienen en cuenta factores externos como condiciones climáticas o problemas mecánicos en los equipos, que pueden afectar la programación y el costo real del transporte.</a:t>
          </a:r>
          <a:endParaRPr lang="en-US"/>
        </a:p>
      </dgm:t>
    </dgm:pt>
    <dgm:pt modelId="{70C59F07-04EC-4848-AF42-084216FDB2DF}" type="parTrans" cxnId="{7747C003-75D8-48B0-9F30-734BC9357FB9}">
      <dgm:prSet/>
      <dgm:spPr/>
      <dgm:t>
        <a:bodyPr/>
        <a:lstStyle/>
        <a:p>
          <a:endParaRPr lang="en-US"/>
        </a:p>
      </dgm:t>
    </dgm:pt>
    <dgm:pt modelId="{16F30E11-CE83-4379-BF0F-4DB4D18ED9A6}" type="sibTrans" cxnId="{7747C003-75D8-48B0-9F30-734BC9357FB9}">
      <dgm:prSet/>
      <dgm:spPr/>
      <dgm:t>
        <a:bodyPr/>
        <a:lstStyle/>
        <a:p>
          <a:endParaRPr lang="en-US"/>
        </a:p>
      </dgm:t>
    </dgm:pt>
    <dgm:pt modelId="{D5A180A0-1BD0-4DDB-B150-B4652DAACECF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La eficiencia del modelo depende de la precisión de los datos y de la capacidad para prever las necesidades de materiales en las diferentes áreas de la obra.</a:t>
          </a:r>
          <a:endParaRPr lang="en-US"/>
        </a:p>
      </dgm:t>
    </dgm:pt>
    <dgm:pt modelId="{71D3E018-DEF3-42EA-A2C9-D2C7487178F6}" type="parTrans" cxnId="{F8876D90-F05A-4E2A-B13E-869C78CCEDC8}">
      <dgm:prSet/>
      <dgm:spPr/>
      <dgm:t>
        <a:bodyPr/>
        <a:lstStyle/>
        <a:p>
          <a:endParaRPr lang="en-US"/>
        </a:p>
      </dgm:t>
    </dgm:pt>
    <dgm:pt modelId="{7BFBEE75-679D-4EFE-AEA5-FC40BD1E8C89}" type="sibTrans" cxnId="{F8876D90-F05A-4E2A-B13E-869C78CCEDC8}">
      <dgm:prSet/>
      <dgm:spPr/>
      <dgm:t>
        <a:bodyPr/>
        <a:lstStyle/>
        <a:p>
          <a:endParaRPr lang="en-US"/>
        </a:p>
      </dgm:t>
    </dgm:pt>
    <dgm:pt modelId="{5324102D-4594-4BF0-83FF-673508DB499E}" type="pres">
      <dgm:prSet presAssocID="{B35B27BE-76E5-43B2-AA19-0D9EA9302B04}" presName="root" presStyleCnt="0">
        <dgm:presLayoutVars>
          <dgm:dir/>
          <dgm:resizeHandles val="exact"/>
        </dgm:presLayoutVars>
      </dgm:prSet>
      <dgm:spPr/>
    </dgm:pt>
    <dgm:pt modelId="{11C67FC4-EFC1-4C52-914A-64B6A78BB30C}" type="pres">
      <dgm:prSet presAssocID="{FB83DD1C-BF8B-4092-BB15-D1502CDBCABA}" presName="compNode" presStyleCnt="0"/>
      <dgm:spPr/>
    </dgm:pt>
    <dgm:pt modelId="{283DEFEF-1FEF-4D25-BD88-BF406D79ED66}" type="pres">
      <dgm:prSet presAssocID="{FB83DD1C-BF8B-4092-BB15-D1502CDBCABA}" presName="bgRect" presStyleLbl="bgShp" presStyleIdx="0" presStyleCnt="3"/>
      <dgm:spPr/>
    </dgm:pt>
    <dgm:pt modelId="{6DBC1ED3-943E-40BB-915A-94FB4813D229}" type="pres">
      <dgm:prSet presAssocID="{FB83DD1C-BF8B-4092-BB15-D1502CDBCAB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oldador"/>
        </a:ext>
      </dgm:extLst>
    </dgm:pt>
    <dgm:pt modelId="{98EF583D-D977-471B-A22E-24E10710CE3B}" type="pres">
      <dgm:prSet presAssocID="{FB83DD1C-BF8B-4092-BB15-D1502CDBCABA}" presName="spaceRect" presStyleCnt="0"/>
      <dgm:spPr/>
    </dgm:pt>
    <dgm:pt modelId="{106F409F-2088-41AF-8B07-0DAB9731D57B}" type="pres">
      <dgm:prSet presAssocID="{FB83DD1C-BF8B-4092-BB15-D1502CDBCABA}" presName="parTx" presStyleLbl="revTx" presStyleIdx="0" presStyleCnt="3">
        <dgm:presLayoutVars>
          <dgm:chMax val="0"/>
          <dgm:chPref val="0"/>
        </dgm:presLayoutVars>
      </dgm:prSet>
      <dgm:spPr/>
    </dgm:pt>
    <dgm:pt modelId="{7F9C1BB4-790A-4EC3-B54F-EA190C7B718D}" type="pres">
      <dgm:prSet presAssocID="{5660DE6F-C95E-4681-BC1F-7EB986395687}" presName="sibTrans" presStyleCnt="0"/>
      <dgm:spPr/>
    </dgm:pt>
    <dgm:pt modelId="{15EDBE11-5A5F-4EB1-A94F-BE1B0DB47F81}" type="pres">
      <dgm:prSet presAssocID="{3DE5400F-6A2E-4E8A-9C78-DC5E660FFB4F}" presName="compNode" presStyleCnt="0"/>
      <dgm:spPr/>
    </dgm:pt>
    <dgm:pt modelId="{C9593172-5255-4E79-A6C6-09D18EED5F83}" type="pres">
      <dgm:prSet presAssocID="{3DE5400F-6A2E-4E8A-9C78-DC5E660FFB4F}" presName="bgRect" presStyleLbl="bgShp" presStyleIdx="1" presStyleCnt="3"/>
      <dgm:spPr/>
    </dgm:pt>
    <dgm:pt modelId="{A3AC599B-7B52-4378-B006-04C4AA909D85}" type="pres">
      <dgm:prSet presAssocID="{3DE5400F-6A2E-4E8A-9C78-DC5E660FFB4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lectricista"/>
        </a:ext>
      </dgm:extLst>
    </dgm:pt>
    <dgm:pt modelId="{7794293E-ED70-4F0F-A2FB-730CB5957BB3}" type="pres">
      <dgm:prSet presAssocID="{3DE5400F-6A2E-4E8A-9C78-DC5E660FFB4F}" presName="spaceRect" presStyleCnt="0"/>
      <dgm:spPr/>
    </dgm:pt>
    <dgm:pt modelId="{69188401-EDBB-4C02-A5AF-3FD773020A76}" type="pres">
      <dgm:prSet presAssocID="{3DE5400F-6A2E-4E8A-9C78-DC5E660FFB4F}" presName="parTx" presStyleLbl="revTx" presStyleIdx="1" presStyleCnt="3">
        <dgm:presLayoutVars>
          <dgm:chMax val="0"/>
          <dgm:chPref val="0"/>
        </dgm:presLayoutVars>
      </dgm:prSet>
      <dgm:spPr/>
    </dgm:pt>
    <dgm:pt modelId="{5953785A-C006-4D96-A430-6247D012AD17}" type="pres">
      <dgm:prSet presAssocID="{16F30E11-CE83-4379-BF0F-4DB4D18ED9A6}" presName="sibTrans" presStyleCnt="0"/>
      <dgm:spPr/>
    </dgm:pt>
    <dgm:pt modelId="{D92A6E34-60B9-4B20-881D-248C0782FBB4}" type="pres">
      <dgm:prSet presAssocID="{D5A180A0-1BD0-4DDB-B150-B4652DAACECF}" presName="compNode" presStyleCnt="0"/>
      <dgm:spPr/>
    </dgm:pt>
    <dgm:pt modelId="{0B405A07-6B58-43C4-AFC7-85660D5E14D1}" type="pres">
      <dgm:prSet presAssocID="{D5A180A0-1BD0-4DDB-B150-B4652DAACECF}" presName="bgRect" presStyleLbl="bgShp" presStyleIdx="2" presStyleCnt="3"/>
      <dgm:spPr/>
    </dgm:pt>
    <dgm:pt modelId="{5E150792-25DC-4303-9507-D23EF82F9A61}" type="pres">
      <dgm:prSet presAssocID="{D5A180A0-1BD0-4DDB-B150-B4652DAACEC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2AB93C0B-3483-4887-9E3F-14942B3577E6}" type="pres">
      <dgm:prSet presAssocID="{D5A180A0-1BD0-4DDB-B150-B4652DAACECF}" presName="spaceRect" presStyleCnt="0"/>
      <dgm:spPr/>
    </dgm:pt>
    <dgm:pt modelId="{B66B0898-4E2F-4AAD-9B49-567F3DDD0C72}" type="pres">
      <dgm:prSet presAssocID="{D5A180A0-1BD0-4DDB-B150-B4652DAACEC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747C003-75D8-48B0-9F30-734BC9357FB9}" srcId="{B35B27BE-76E5-43B2-AA19-0D9EA9302B04}" destId="{3DE5400F-6A2E-4E8A-9C78-DC5E660FFB4F}" srcOrd="1" destOrd="0" parTransId="{70C59F07-04EC-4848-AF42-084216FDB2DF}" sibTransId="{16F30E11-CE83-4379-BF0F-4DB4D18ED9A6}"/>
    <dgm:cxn modelId="{754B2A0D-D2A4-4FC9-8F77-6F4325E22E65}" type="presOf" srcId="{D5A180A0-1BD0-4DDB-B150-B4652DAACECF}" destId="{B66B0898-4E2F-4AAD-9B49-567F3DDD0C72}" srcOrd="0" destOrd="0" presId="urn:microsoft.com/office/officeart/2018/2/layout/IconVerticalSolidList"/>
    <dgm:cxn modelId="{77E2750E-C7BF-4E0A-92A2-8CF9FCB321A3}" type="presOf" srcId="{B35B27BE-76E5-43B2-AA19-0D9EA9302B04}" destId="{5324102D-4594-4BF0-83FF-673508DB499E}" srcOrd="0" destOrd="0" presId="urn:microsoft.com/office/officeart/2018/2/layout/IconVerticalSolidList"/>
    <dgm:cxn modelId="{D91E5D8C-93A5-4C7E-9794-0EA7220C6235}" srcId="{B35B27BE-76E5-43B2-AA19-0D9EA9302B04}" destId="{FB83DD1C-BF8B-4092-BB15-D1502CDBCABA}" srcOrd="0" destOrd="0" parTransId="{CAAF9658-4FE8-4BC4-8FD3-7CA4A3C678F3}" sibTransId="{5660DE6F-C95E-4681-BC1F-7EB986395687}"/>
    <dgm:cxn modelId="{F8876D90-F05A-4E2A-B13E-869C78CCEDC8}" srcId="{B35B27BE-76E5-43B2-AA19-0D9EA9302B04}" destId="{D5A180A0-1BD0-4DDB-B150-B4652DAACECF}" srcOrd="2" destOrd="0" parTransId="{71D3E018-DEF3-42EA-A2C9-D2C7487178F6}" sibTransId="{7BFBEE75-679D-4EFE-AEA5-FC40BD1E8C89}"/>
    <dgm:cxn modelId="{8E800AB8-B604-41E7-88E9-35C29E2C7D41}" type="presOf" srcId="{3DE5400F-6A2E-4E8A-9C78-DC5E660FFB4F}" destId="{69188401-EDBB-4C02-A5AF-3FD773020A76}" srcOrd="0" destOrd="0" presId="urn:microsoft.com/office/officeart/2018/2/layout/IconVerticalSolidList"/>
    <dgm:cxn modelId="{375E65E7-E58F-4613-8CA3-7081A7855CAE}" type="presOf" srcId="{FB83DD1C-BF8B-4092-BB15-D1502CDBCABA}" destId="{106F409F-2088-41AF-8B07-0DAB9731D57B}" srcOrd="0" destOrd="0" presId="urn:microsoft.com/office/officeart/2018/2/layout/IconVerticalSolidList"/>
    <dgm:cxn modelId="{67AD8F95-5083-4B55-AB27-D8CD05FFAAA3}" type="presParOf" srcId="{5324102D-4594-4BF0-83FF-673508DB499E}" destId="{11C67FC4-EFC1-4C52-914A-64B6A78BB30C}" srcOrd="0" destOrd="0" presId="urn:microsoft.com/office/officeart/2018/2/layout/IconVerticalSolidList"/>
    <dgm:cxn modelId="{7C059BFD-3E23-414A-8C8A-07C98D3F2208}" type="presParOf" srcId="{11C67FC4-EFC1-4C52-914A-64B6A78BB30C}" destId="{283DEFEF-1FEF-4D25-BD88-BF406D79ED66}" srcOrd="0" destOrd="0" presId="urn:microsoft.com/office/officeart/2018/2/layout/IconVerticalSolidList"/>
    <dgm:cxn modelId="{9BC12C41-8828-4AB5-9616-0E4FDF8F5483}" type="presParOf" srcId="{11C67FC4-EFC1-4C52-914A-64B6A78BB30C}" destId="{6DBC1ED3-943E-40BB-915A-94FB4813D229}" srcOrd="1" destOrd="0" presId="urn:microsoft.com/office/officeart/2018/2/layout/IconVerticalSolidList"/>
    <dgm:cxn modelId="{3E6D00F2-B46A-4255-9809-FA2B3D4AF702}" type="presParOf" srcId="{11C67FC4-EFC1-4C52-914A-64B6A78BB30C}" destId="{98EF583D-D977-471B-A22E-24E10710CE3B}" srcOrd="2" destOrd="0" presId="urn:microsoft.com/office/officeart/2018/2/layout/IconVerticalSolidList"/>
    <dgm:cxn modelId="{9EF8AB40-7329-4D74-98D9-45749166D2D1}" type="presParOf" srcId="{11C67FC4-EFC1-4C52-914A-64B6A78BB30C}" destId="{106F409F-2088-41AF-8B07-0DAB9731D57B}" srcOrd="3" destOrd="0" presId="urn:microsoft.com/office/officeart/2018/2/layout/IconVerticalSolidList"/>
    <dgm:cxn modelId="{4B5394E9-06F3-4B01-9C41-DF82649419B6}" type="presParOf" srcId="{5324102D-4594-4BF0-83FF-673508DB499E}" destId="{7F9C1BB4-790A-4EC3-B54F-EA190C7B718D}" srcOrd="1" destOrd="0" presId="urn:microsoft.com/office/officeart/2018/2/layout/IconVerticalSolidList"/>
    <dgm:cxn modelId="{0C592BB6-9E3D-497C-AD20-054DDA24A1B5}" type="presParOf" srcId="{5324102D-4594-4BF0-83FF-673508DB499E}" destId="{15EDBE11-5A5F-4EB1-A94F-BE1B0DB47F81}" srcOrd="2" destOrd="0" presId="urn:microsoft.com/office/officeart/2018/2/layout/IconVerticalSolidList"/>
    <dgm:cxn modelId="{B00C29E2-0EC8-4A42-81E1-E1BC91B14F10}" type="presParOf" srcId="{15EDBE11-5A5F-4EB1-A94F-BE1B0DB47F81}" destId="{C9593172-5255-4E79-A6C6-09D18EED5F83}" srcOrd="0" destOrd="0" presId="urn:microsoft.com/office/officeart/2018/2/layout/IconVerticalSolidList"/>
    <dgm:cxn modelId="{0D9543DB-DFBA-4038-BCDF-432A9D8DA7EC}" type="presParOf" srcId="{15EDBE11-5A5F-4EB1-A94F-BE1B0DB47F81}" destId="{A3AC599B-7B52-4378-B006-04C4AA909D85}" srcOrd="1" destOrd="0" presId="urn:microsoft.com/office/officeart/2018/2/layout/IconVerticalSolidList"/>
    <dgm:cxn modelId="{C2B53BA1-CCF3-4C10-92A0-0C4AB9BE457D}" type="presParOf" srcId="{15EDBE11-5A5F-4EB1-A94F-BE1B0DB47F81}" destId="{7794293E-ED70-4F0F-A2FB-730CB5957BB3}" srcOrd="2" destOrd="0" presId="urn:microsoft.com/office/officeart/2018/2/layout/IconVerticalSolidList"/>
    <dgm:cxn modelId="{9397953B-3992-4E62-87E6-2C941661532F}" type="presParOf" srcId="{15EDBE11-5A5F-4EB1-A94F-BE1B0DB47F81}" destId="{69188401-EDBB-4C02-A5AF-3FD773020A76}" srcOrd="3" destOrd="0" presId="urn:microsoft.com/office/officeart/2018/2/layout/IconVerticalSolidList"/>
    <dgm:cxn modelId="{7DABF3BE-8AFA-42F2-87C0-59266C179224}" type="presParOf" srcId="{5324102D-4594-4BF0-83FF-673508DB499E}" destId="{5953785A-C006-4D96-A430-6247D012AD17}" srcOrd="3" destOrd="0" presId="urn:microsoft.com/office/officeart/2018/2/layout/IconVerticalSolidList"/>
    <dgm:cxn modelId="{EC27303A-3F82-4FA6-A964-6C229408F599}" type="presParOf" srcId="{5324102D-4594-4BF0-83FF-673508DB499E}" destId="{D92A6E34-60B9-4B20-881D-248C0782FBB4}" srcOrd="4" destOrd="0" presId="urn:microsoft.com/office/officeart/2018/2/layout/IconVerticalSolidList"/>
    <dgm:cxn modelId="{589DC355-D108-4E3C-BD01-5B9D36A92225}" type="presParOf" srcId="{D92A6E34-60B9-4B20-881D-248C0782FBB4}" destId="{0B405A07-6B58-43C4-AFC7-85660D5E14D1}" srcOrd="0" destOrd="0" presId="urn:microsoft.com/office/officeart/2018/2/layout/IconVerticalSolidList"/>
    <dgm:cxn modelId="{BD9BF1D9-D524-4539-B156-3B1BFCB2DFBC}" type="presParOf" srcId="{D92A6E34-60B9-4B20-881D-248C0782FBB4}" destId="{5E150792-25DC-4303-9507-D23EF82F9A61}" srcOrd="1" destOrd="0" presId="urn:microsoft.com/office/officeart/2018/2/layout/IconVerticalSolidList"/>
    <dgm:cxn modelId="{47885A15-BB22-4A70-8660-E510969D41D8}" type="presParOf" srcId="{D92A6E34-60B9-4B20-881D-248C0782FBB4}" destId="{2AB93C0B-3483-4887-9E3F-14942B3577E6}" srcOrd="2" destOrd="0" presId="urn:microsoft.com/office/officeart/2018/2/layout/IconVerticalSolidList"/>
    <dgm:cxn modelId="{6885B49E-AA77-41EC-A634-29C8931A9657}" type="presParOf" srcId="{D92A6E34-60B9-4B20-881D-248C0782FBB4}" destId="{B66B0898-4E2F-4AAD-9B49-567F3DDD0C7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CB811E-FC39-4225-91D3-6359485E1E5F}">
      <dsp:nvSpPr>
        <dsp:cNvPr id="0" name=""/>
        <dsp:cNvSpPr/>
      </dsp:nvSpPr>
      <dsp:spPr>
        <a:xfrm>
          <a:off x="0" y="1656"/>
          <a:ext cx="7315200" cy="7058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AAE4C-2786-4C83-BDA4-6028107556F6}">
      <dsp:nvSpPr>
        <dsp:cNvPr id="0" name=""/>
        <dsp:cNvSpPr/>
      </dsp:nvSpPr>
      <dsp:spPr>
        <a:xfrm>
          <a:off x="213516" y="160470"/>
          <a:ext cx="388211" cy="3882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3156DA-8E99-463F-AD73-27E9B3CB7516}">
      <dsp:nvSpPr>
        <dsp:cNvPr id="0" name=""/>
        <dsp:cNvSpPr/>
      </dsp:nvSpPr>
      <dsp:spPr>
        <a:xfrm>
          <a:off x="815243" y="1656"/>
          <a:ext cx="6499956" cy="705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701" tIns="74701" rIns="74701" bIns="7470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b="1" kern="1200"/>
            <a:t>General</a:t>
          </a:r>
          <a:r>
            <a:rPr lang="es-MX" sz="1700" kern="1200"/>
            <a:t>:</a:t>
          </a:r>
          <a:endParaRPr lang="en-US" sz="1700" kern="1200"/>
        </a:p>
      </dsp:txBody>
      <dsp:txXfrm>
        <a:off x="815243" y="1656"/>
        <a:ext cx="6499956" cy="705838"/>
      </dsp:txXfrm>
    </dsp:sp>
    <dsp:sp modelId="{7F604ED5-1696-4180-BB8A-89AB90117E19}">
      <dsp:nvSpPr>
        <dsp:cNvPr id="0" name=""/>
        <dsp:cNvSpPr/>
      </dsp:nvSpPr>
      <dsp:spPr>
        <a:xfrm>
          <a:off x="0" y="883954"/>
          <a:ext cx="7315200" cy="7058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AC7F36-C273-49FB-BE74-7EEE23823B10}">
      <dsp:nvSpPr>
        <dsp:cNvPr id="0" name=""/>
        <dsp:cNvSpPr/>
      </dsp:nvSpPr>
      <dsp:spPr>
        <a:xfrm>
          <a:off x="213516" y="1042767"/>
          <a:ext cx="388211" cy="3882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0C66FB-2176-4B38-9D40-564D7DD2A4D1}">
      <dsp:nvSpPr>
        <dsp:cNvPr id="0" name=""/>
        <dsp:cNvSpPr/>
      </dsp:nvSpPr>
      <dsp:spPr>
        <a:xfrm>
          <a:off x="815243" y="883954"/>
          <a:ext cx="6499956" cy="705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701" tIns="74701" rIns="74701" bIns="7470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/>
            <a:t>Minimizar el costo de transporte en los materiales de una obra en construcción</a:t>
          </a:r>
          <a:endParaRPr lang="en-US" sz="1700" kern="1200"/>
        </a:p>
      </dsp:txBody>
      <dsp:txXfrm>
        <a:off x="815243" y="883954"/>
        <a:ext cx="6499956" cy="705838"/>
      </dsp:txXfrm>
    </dsp:sp>
    <dsp:sp modelId="{4AA5A80F-5A57-4270-8296-E9BA1BBA71DD}">
      <dsp:nvSpPr>
        <dsp:cNvPr id="0" name=""/>
        <dsp:cNvSpPr/>
      </dsp:nvSpPr>
      <dsp:spPr>
        <a:xfrm>
          <a:off x="0" y="1766252"/>
          <a:ext cx="7315200" cy="7058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53DD28-BD13-40EF-8591-A2F72157036C}">
      <dsp:nvSpPr>
        <dsp:cNvPr id="0" name=""/>
        <dsp:cNvSpPr/>
      </dsp:nvSpPr>
      <dsp:spPr>
        <a:xfrm>
          <a:off x="213516" y="1925065"/>
          <a:ext cx="388211" cy="3882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F2088F-C764-4572-8E0D-0BCAD9A4D162}">
      <dsp:nvSpPr>
        <dsp:cNvPr id="0" name=""/>
        <dsp:cNvSpPr/>
      </dsp:nvSpPr>
      <dsp:spPr>
        <a:xfrm>
          <a:off x="815243" y="1766252"/>
          <a:ext cx="6499956" cy="705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701" tIns="74701" rIns="74701" bIns="7470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b="1" kern="1200"/>
            <a:t>Específicos:</a:t>
          </a:r>
          <a:endParaRPr lang="en-US" sz="1700" kern="1200"/>
        </a:p>
      </dsp:txBody>
      <dsp:txXfrm>
        <a:off x="815243" y="1766252"/>
        <a:ext cx="6499956" cy="705838"/>
      </dsp:txXfrm>
    </dsp:sp>
    <dsp:sp modelId="{DCF17C48-C1B4-4D53-AA3E-A4683004A91D}">
      <dsp:nvSpPr>
        <dsp:cNvPr id="0" name=""/>
        <dsp:cNvSpPr/>
      </dsp:nvSpPr>
      <dsp:spPr>
        <a:xfrm>
          <a:off x="0" y="2648549"/>
          <a:ext cx="7315200" cy="7058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3A20A6-B03F-44DA-9376-C793BA8FAD2C}">
      <dsp:nvSpPr>
        <dsp:cNvPr id="0" name=""/>
        <dsp:cNvSpPr/>
      </dsp:nvSpPr>
      <dsp:spPr>
        <a:xfrm>
          <a:off x="213516" y="2807363"/>
          <a:ext cx="388211" cy="3882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C9FD28-C4C8-4648-BC0D-892F625DB2CD}">
      <dsp:nvSpPr>
        <dsp:cNvPr id="0" name=""/>
        <dsp:cNvSpPr/>
      </dsp:nvSpPr>
      <dsp:spPr>
        <a:xfrm>
          <a:off x="815243" y="2648549"/>
          <a:ext cx="6499956" cy="705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701" tIns="74701" rIns="74701" bIns="7470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/>
            <a:t>Identificar los tipos de materiales que se requieren en una obra y sus cantidades estimadas.</a:t>
          </a:r>
          <a:endParaRPr lang="en-US" sz="1700" kern="1200"/>
        </a:p>
      </dsp:txBody>
      <dsp:txXfrm>
        <a:off x="815243" y="2648549"/>
        <a:ext cx="6499956" cy="705838"/>
      </dsp:txXfrm>
    </dsp:sp>
    <dsp:sp modelId="{AC8B1F69-FF08-434E-A9F8-357C9EA68C25}">
      <dsp:nvSpPr>
        <dsp:cNvPr id="0" name=""/>
        <dsp:cNvSpPr/>
      </dsp:nvSpPr>
      <dsp:spPr>
        <a:xfrm>
          <a:off x="0" y="3530847"/>
          <a:ext cx="7315200" cy="7058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569541-8683-4A38-96B6-F4D6B0BB2778}">
      <dsp:nvSpPr>
        <dsp:cNvPr id="0" name=""/>
        <dsp:cNvSpPr/>
      </dsp:nvSpPr>
      <dsp:spPr>
        <a:xfrm>
          <a:off x="213516" y="3689661"/>
          <a:ext cx="388211" cy="38821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C5F1D4-2AEB-4AB8-9CCD-EEB221C0DE71}">
      <dsp:nvSpPr>
        <dsp:cNvPr id="0" name=""/>
        <dsp:cNvSpPr/>
      </dsp:nvSpPr>
      <dsp:spPr>
        <a:xfrm>
          <a:off x="815243" y="3530847"/>
          <a:ext cx="6499956" cy="705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701" tIns="74701" rIns="74701" bIns="7470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/>
            <a:t>Evaluar las opciones de compra disponibles y sus capacidades.</a:t>
          </a:r>
          <a:endParaRPr lang="en-US" sz="1700" kern="1200"/>
        </a:p>
      </dsp:txBody>
      <dsp:txXfrm>
        <a:off x="815243" y="3530847"/>
        <a:ext cx="6499956" cy="705838"/>
      </dsp:txXfrm>
    </dsp:sp>
    <dsp:sp modelId="{5E94A013-BA50-4D6D-A1FB-A2C6C4AFCA7B}">
      <dsp:nvSpPr>
        <dsp:cNvPr id="0" name=""/>
        <dsp:cNvSpPr/>
      </dsp:nvSpPr>
      <dsp:spPr>
        <a:xfrm>
          <a:off x="0" y="4413145"/>
          <a:ext cx="7315200" cy="7058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A2C547-BE21-4F79-A2DD-13689AF85F34}">
      <dsp:nvSpPr>
        <dsp:cNvPr id="0" name=""/>
        <dsp:cNvSpPr/>
      </dsp:nvSpPr>
      <dsp:spPr>
        <a:xfrm>
          <a:off x="213516" y="4571958"/>
          <a:ext cx="388211" cy="38821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F0BE9D-384B-4579-991A-1F7E802FD2C9}">
      <dsp:nvSpPr>
        <dsp:cNvPr id="0" name=""/>
        <dsp:cNvSpPr/>
      </dsp:nvSpPr>
      <dsp:spPr>
        <a:xfrm>
          <a:off x="815243" y="4413145"/>
          <a:ext cx="6499956" cy="705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701" tIns="74701" rIns="74701" bIns="7470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/>
            <a:t>Diseñar un plan eficiente de asignación de compra de materiales que minimice el costo</a:t>
          </a:r>
          <a:endParaRPr lang="en-US" sz="1700" kern="1200"/>
        </a:p>
      </dsp:txBody>
      <dsp:txXfrm>
        <a:off x="815243" y="4413145"/>
        <a:ext cx="6499956" cy="7058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1FF1A5-15A8-40E5-B814-094F1944F24E}">
      <dsp:nvSpPr>
        <dsp:cNvPr id="0" name=""/>
        <dsp:cNvSpPr/>
      </dsp:nvSpPr>
      <dsp:spPr>
        <a:xfrm>
          <a:off x="0" y="826690"/>
          <a:ext cx="7728267" cy="15261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7A2607-3C3F-4F6D-9450-E7986D3705C4}">
      <dsp:nvSpPr>
        <dsp:cNvPr id="0" name=""/>
        <dsp:cNvSpPr/>
      </dsp:nvSpPr>
      <dsp:spPr>
        <a:xfrm>
          <a:off x="461674" y="1170084"/>
          <a:ext cx="839408" cy="8394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0DF7E2-A19D-45B0-A56B-F5B14F49E81B}">
      <dsp:nvSpPr>
        <dsp:cNvPr id="0" name=""/>
        <dsp:cNvSpPr/>
      </dsp:nvSpPr>
      <dsp:spPr>
        <a:xfrm>
          <a:off x="1762757" y="826690"/>
          <a:ext cx="5965509" cy="152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23" tIns="161523" rIns="161523" bIns="1615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b="0" kern="1200"/>
            <a:t>Minimizar el costo total de transporte (Ct), que se compone de los costos asociados al uso de los equipos de transporte y al tiempo de trabajo de los operadores:</a:t>
          </a:r>
          <a:endParaRPr lang="en-US" sz="1900" b="0" kern="1200"/>
        </a:p>
      </dsp:txBody>
      <dsp:txXfrm>
        <a:off x="1762757" y="826690"/>
        <a:ext cx="5965509" cy="1526197"/>
      </dsp:txXfrm>
    </dsp:sp>
    <dsp:sp modelId="{D626DA43-578D-4A82-A9DE-3ACE5AD20CE8}">
      <dsp:nvSpPr>
        <dsp:cNvPr id="0" name=""/>
        <dsp:cNvSpPr/>
      </dsp:nvSpPr>
      <dsp:spPr>
        <a:xfrm>
          <a:off x="0" y="2734436"/>
          <a:ext cx="7728267" cy="15261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C86C6D-B6ED-4185-A9F0-39796ECD81BA}">
      <dsp:nvSpPr>
        <dsp:cNvPr id="0" name=""/>
        <dsp:cNvSpPr/>
      </dsp:nvSpPr>
      <dsp:spPr>
        <a:xfrm>
          <a:off x="461674" y="3077831"/>
          <a:ext cx="839408" cy="8394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A0A214-7842-4903-A956-664F5A2C571C}">
      <dsp:nvSpPr>
        <dsp:cNvPr id="0" name=""/>
        <dsp:cNvSpPr/>
      </dsp:nvSpPr>
      <dsp:spPr>
        <a:xfrm>
          <a:off x="1762757" y="2734436"/>
          <a:ext cx="5965509" cy="152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23" tIns="161523" rIns="161523" bIns="1615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b="0" kern="1200" dirty="0" err="1"/>
            <a:t>Ct</a:t>
          </a:r>
          <a:r>
            <a:rPr lang="es-MX" sz="1900" b="0" kern="1200" dirty="0"/>
            <a:t> = Costo total del acarreo de materiales en la obra = Numero de recorridos realizados</a:t>
          </a:r>
          <a:endParaRPr lang="en-US" sz="1900" b="0" kern="1200" dirty="0"/>
        </a:p>
      </dsp:txBody>
      <dsp:txXfrm>
        <a:off x="1762757" y="2734436"/>
        <a:ext cx="5965509" cy="15261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3DEFEF-1FEF-4D25-BD88-BF406D79ED66}">
      <dsp:nvSpPr>
        <dsp:cNvPr id="0" name=""/>
        <dsp:cNvSpPr/>
      </dsp:nvSpPr>
      <dsp:spPr>
        <a:xfrm>
          <a:off x="0" y="625"/>
          <a:ext cx="7315200" cy="14626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BC1ED3-943E-40BB-915A-94FB4813D229}">
      <dsp:nvSpPr>
        <dsp:cNvPr id="0" name=""/>
        <dsp:cNvSpPr/>
      </dsp:nvSpPr>
      <dsp:spPr>
        <a:xfrm>
          <a:off x="442461" y="329728"/>
          <a:ext cx="804475" cy="8044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6F409F-2088-41AF-8B07-0DAB9731D57B}">
      <dsp:nvSpPr>
        <dsp:cNvPr id="0" name=""/>
        <dsp:cNvSpPr/>
      </dsp:nvSpPr>
      <dsp:spPr>
        <a:xfrm>
          <a:off x="1689398" y="625"/>
          <a:ext cx="5625801" cy="1462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01" tIns="154801" rIns="154801" bIns="15480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/>
            <a:t>El modelo asume que las demandas de materiales y las capacidades de los equipos son conocidas y constantes.</a:t>
          </a:r>
          <a:endParaRPr lang="en-US" sz="1800" kern="1200"/>
        </a:p>
      </dsp:txBody>
      <dsp:txXfrm>
        <a:off x="1689398" y="625"/>
        <a:ext cx="5625801" cy="1462682"/>
      </dsp:txXfrm>
    </dsp:sp>
    <dsp:sp modelId="{C9593172-5255-4E79-A6C6-09D18EED5F83}">
      <dsp:nvSpPr>
        <dsp:cNvPr id="0" name=""/>
        <dsp:cNvSpPr/>
      </dsp:nvSpPr>
      <dsp:spPr>
        <a:xfrm>
          <a:off x="0" y="1828978"/>
          <a:ext cx="7315200" cy="14626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AC599B-7B52-4378-B006-04C4AA909D85}">
      <dsp:nvSpPr>
        <dsp:cNvPr id="0" name=""/>
        <dsp:cNvSpPr/>
      </dsp:nvSpPr>
      <dsp:spPr>
        <a:xfrm>
          <a:off x="442461" y="2158082"/>
          <a:ext cx="804475" cy="8044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188401-EDBB-4C02-A5AF-3FD773020A76}">
      <dsp:nvSpPr>
        <dsp:cNvPr id="0" name=""/>
        <dsp:cNvSpPr/>
      </dsp:nvSpPr>
      <dsp:spPr>
        <a:xfrm>
          <a:off x="1689398" y="1828978"/>
          <a:ext cx="5625801" cy="1462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01" tIns="154801" rIns="154801" bIns="15480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/>
            <a:t>No se tienen en cuenta factores externos como condiciones climáticas o problemas mecánicos en los equipos, que pueden afectar la programación y el costo real del transporte.</a:t>
          </a:r>
          <a:endParaRPr lang="en-US" sz="1800" kern="1200"/>
        </a:p>
      </dsp:txBody>
      <dsp:txXfrm>
        <a:off x="1689398" y="1828978"/>
        <a:ext cx="5625801" cy="1462682"/>
      </dsp:txXfrm>
    </dsp:sp>
    <dsp:sp modelId="{0B405A07-6B58-43C4-AFC7-85660D5E14D1}">
      <dsp:nvSpPr>
        <dsp:cNvPr id="0" name=""/>
        <dsp:cNvSpPr/>
      </dsp:nvSpPr>
      <dsp:spPr>
        <a:xfrm>
          <a:off x="0" y="3657332"/>
          <a:ext cx="7315200" cy="14626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150792-25DC-4303-9507-D23EF82F9A61}">
      <dsp:nvSpPr>
        <dsp:cNvPr id="0" name=""/>
        <dsp:cNvSpPr/>
      </dsp:nvSpPr>
      <dsp:spPr>
        <a:xfrm>
          <a:off x="442461" y="3986435"/>
          <a:ext cx="804475" cy="8044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6B0898-4E2F-4AAD-9B49-567F3DDD0C72}">
      <dsp:nvSpPr>
        <dsp:cNvPr id="0" name=""/>
        <dsp:cNvSpPr/>
      </dsp:nvSpPr>
      <dsp:spPr>
        <a:xfrm>
          <a:off x="1689398" y="3657332"/>
          <a:ext cx="5625801" cy="1462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01" tIns="154801" rIns="154801" bIns="15480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/>
            <a:t>La eficiencia del modelo depende de la precisión de los datos y de la capacidad para prever las necesidades de materiales en las diferentes áreas de la obra.</a:t>
          </a:r>
          <a:endParaRPr lang="en-US" sz="1800" kern="1200"/>
        </a:p>
      </dsp:txBody>
      <dsp:txXfrm>
        <a:off x="1689398" y="3657332"/>
        <a:ext cx="5625801" cy="14626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AC5F31E8-A5A1-4629-88EF-9A16B432C1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F7BC380-9777-4B8F-81D5-2EAB29952F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1DC9B6-3380-466D-B675-280FF3754DBE}" type="datetime1">
              <a:rPr lang="es-MX" smtClean="0"/>
              <a:t>21/09/23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B3931AF-8967-41C3-A33A-2F3D24DD6A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6A6C9AF-1353-4E84-A930-3EF549F8AC1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EFEA35-0A8F-433D-8682-03D49CDEAD8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90054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1916D-C2E5-459F-8D55-F4E976DD9CA9}" type="datetime1">
              <a:rPr lang="es-MX" noProof="0" smtClean="0"/>
              <a:t>21/09/23</a:t>
            </a:fld>
            <a:endParaRPr lang="es-MX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 noProof="0"/>
              <a:t>Editar estilos de texto del patrón</a:t>
            </a:r>
          </a:p>
          <a:p>
            <a:pPr lvl="1"/>
            <a:r>
              <a:rPr lang="es-MX" noProof="0"/>
              <a:t>Segundo nivel</a:t>
            </a:r>
          </a:p>
          <a:p>
            <a:pPr lvl="2"/>
            <a:r>
              <a:rPr lang="es-MX" noProof="0"/>
              <a:t>Tercer nivel</a:t>
            </a:r>
          </a:p>
          <a:p>
            <a:pPr lvl="3"/>
            <a:r>
              <a:rPr lang="es-MX" noProof="0"/>
              <a:t>Cuarto nivel</a:t>
            </a:r>
          </a:p>
          <a:p>
            <a:pPr lvl="4"/>
            <a:r>
              <a:rPr lang="es-MX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9A72F-178D-48B3-87E8-3FF5AA153010}" type="slidenum">
              <a:rPr lang="es-MX" noProof="0" smtClean="0"/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4541066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9A72F-178D-48B3-87E8-3FF5AA153010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5063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9A72F-178D-48B3-87E8-3FF5AA153010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53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9A72F-178D-48B3-87E8-3FF5AA153010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1244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9A72F-178D-48B3-87E8-3FF5AA153010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9687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9A72F-178D-48B3-87E8-3FF5AA153010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5116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9A72F-178D-48B3-87E8-3FF5AA153010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5710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069848" y="1298448"/>
            <a:ext cx="7315200" cy="3255264"/>
          </a:xfrm>
        </p:spPr>
        <p:txBody>
          <a:bodyPr rtlCol="0"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100015" y="4670246"/>
            <a:ext cx="7315200" cy="914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s-MX" noProof="0"/>
              <a:t>Haz clic para editar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97DC88-6C8F-4712-B01A-B48970BB2F1A}" type="datetime1">
              <a:rPr lang="es-MX" noProof="0" smtClean="0"/>
              <a:t>21/09/23</a:t>
            </a:fld>
            <a:endParaRPr lang="es-MX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MX" noProof="0" smtClean="0"/>
              <a:pPr rtl="0"/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35466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03D5C2-014B-4F5F-9F56-A91B2C97F1B3}" type="datetime1">
              <a:rPr lang="es-MX" noProof="0" smtClean="0"/>
              <a:t>21/09/23</a:t>
            </a:fld>
            <a:endParaRPr lang="es-MX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MX" noProof="0" smtClean="0"/>
              <a:pPr rtl="0"/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94397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381000" y="990600"/>
            <a:ext cx="2819400" cy="4953000"/>
          </a:xfrm>
        </p:spPr>
        <p:txBody>
          <a:bodyPr vert="eaVert" rtlCol="0"/>
          <a:lstStyle/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3867912" y="868680"/>
            <a:ext cx="7315200" cy="5120640"/>
          </a:xfrm>
        </p:spPr>
        <p:txBody>
          <a:bodyPr vert="eaVert" rtlCol="0" anchor="t"/>
          <a:lstStyle/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757732-5650-47EF-A282-DCD7708CE883}" type="datetime1">
              <a:rPr lang="es-MX" noProof="0" smtClean="0"/>
              <a:t>21/09/23</a:t>
            </a:fld>
            <a:endParaRPr lang="es-MX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MX" noProof="0" smtClean="0"/>
              <a:pPr rtl="0"/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419719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CDB3D5-BA1A-4577-825C-A021EA9AB233}" type="datetime1">
              <a:rPr lang="es-MX" noProof="0" smtClean="0"/>
              <a:t>21/09/23</a:t>
            </a:fld>
            <a:endParaRPr lang="es-MX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MX" noProof="0" smtClean="0"/>
              <a:pPr rtl="0"/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18179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867912" y="1298448"/>
            <a:ext cx="7315200" cy="3255264"/>
          </a:xfrm>
        </p:spPr>
        <p:txBody>
          <a:bodyPr rtlCol="0"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3886200" y="4672584"/>
            <a:ext cx="7315200" cy="914400"/>
          </a:xfrm>
        </p:spPr>
        <p:txBody>
          <a:bodyPr rtlCol="0"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MX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31CB84-9C6F-472B-BDCD-40B79742976A}" type="datetime1">
              <a:rPr lang="es-MX" noProof="0" smtClean="0"/>
              <a:t>21/09/23</a:t>
            </a:fld>
            <a:endParaRPr lang="es-MX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MX" noProof="0" smtClean="0"/>
              <a:pPr rtl="0"/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41066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3867912" y="868680"/>
            <a:ext cx="347472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7818120" y="868680"/>
            <a:ext cx="347472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8" name="Marcador de posición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E2253C-EDDF-4AF0-9925-015DB25F10C2}" type="datetime1">
              <a:rPr lang="es-MX" noProof="0" smtClean="0"/>
              <a:t>21/09/23</a:t>
            </a:fld>
            <a:endParaRPr lang="es-MX" noProof="0"/>
          </a:p>
        </p:txBody>
      </p:sp>
      <p:sp>
        <p:nvSpPr>
          <p:cNvPr id="9" name="Marcador de posición de pie de página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MX" noProof="0" smtClean="0"/>
              <a:pPr rtl="0"/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41377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3867912" y="1023586"/>
            <a:ext cx="3474720" cy="80772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3867912" y="1930936"/>
            <a:ext cx="3474720" cy="402336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7818463" y="1023586"/>
            <a:ext cx="3474720" cy="813171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7818463" y="1930936"/>
            <a:ext cx="3474720" cy="402336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BF623B-89AF-445E-80AD-1E6A2632F638}" type="datetime1">
              <a:rPr lang="es-MX" noProof="0" smtClean="0"/>
              <a:t>21/09/23</a:t>
            </a:fld>
            <a:endParaRPr lang="es-MX" noProof="0"/>
          </a:p>
        </p:txBody>
      </p:sp>
      <p:sp>
        <p:nvSpPr>
          <p:cNvPr id="11" name="Marcador de posición de pie de página 1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12" name="Marcador de posición de número de diapositiva 1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MX" noProof="0" smtClean="0"/>
              <a:pPr rtl="0"/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39466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8980B6-FBA3-49FF-83CC-26D9CB00E673}" type="datetime1">
              <a:rPr lang="es-MX" noProof="0" smtClean="0"/>
              <a:t>21/09/23</a:t>
            </a:fld>
            <a:endParaRPr lang="es-MX" noProof="0"/>
          </a:p>
        </p:txBody>
      </p:sp>
      <p:sp>
        <p:nvSpPr>
          <p:cNvPr id="7" name="Marcador de posición de pie de página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MX" noProof="0" smtClean="0"/>
              <a:pPr rtl="0"/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63204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E2D200-1309-457A-9D3F-845907EE54D0}" type="datetime1">
              <a:rPr lang="es-MX" noProof="0" smtClean="0"/>
              <a:t>21/09/23</a:t>
            </a:fld>
            <a:endParaRPr lang="es-MX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MX" noProof="0" smtClean="0"/>
              <a:pPr rtl="0"/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16492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56032" y="1143000"/>
            <a:ext cx="2834640" cy="2377440"/>
          </a:xfrm>
        </p:spPr>
        <p:txBody>
          <a:bodyPr rtlCol="0" anchor="b">
            <a:normAutofit/>
          </a:bodyPr>
          <a:lstStyle>
            <a:lvl1pPr>
              <a:defRPr sz="3200" b="0" baseline="0"/>
            </a:lvl1pPr>
          </a:lstStyle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3906981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256032" y="3494176"/>
            <a:ext cx="2834640" cy="2321990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MX" noProof="0"/>
              <a:t>Editar estilos de texto del patrón</a:t>
            </a:r>
          </a:p>
        </p:txBody>
      </p:sp>
      <p:sp>
        <p:nvSpPr>
          <p:cNvPr id="8" name="Marcador de posición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5DA1D1-623D-4D1A-BD27-1D0696CE1F83}" type="datetime1">
              <a:rPr lang="es-MX" noProof="0" smtClean="0"/>
              <a:t>21/09/23</a:t>
            </a:fld>
            <a:endParaRPr lang="es-MX" noProof="0"/>
          </a:p>
        </p:txBody>
      </p:sp>
      <p:sp>
        <p:nvSpPr>
          <p:cNvPr id="9" name="Marcador de posición de pie de página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MX" noProof="0" smtClean="0"/>
              <a:pPr rtl="0"/>
              <a:t>‹#›</a:t>
            </a:fld>
            <a:endParaRPr lang="es-MX" noProof="0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87B0DF2F-DAFD-4616-9E25-0C28D75BF30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491805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336DA0F9-D851-437C-A45B-EC125A3D3DB3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9076629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0FF0BA98-3AB4-4D88-B1C2-6279BCACFAD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87792" y="3971924"/>
            <a:ext cx="2477419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es-MX" noProof="0"/>
              <a:t>Editar estilos de texto del patrón</a:t>
            </a:r>
          </a:p>
        </p:txBody>
      </p:sp>
      <p:sp>
        <p:nvSpPr>
          <p:cNvPr id="13" name="Marcador de texto 5">
            <a:extLst>
              <a:ext uri="{FF2B5EF4-FFF2-40B4-BE49-F238E27FC236}">
                <a16:creationId xmlns:a16="http://schemas.microsoft.com/office/drawing/2014/main" id="{D9DEF72B-B924-4A0D-8C83-3B370632C0D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72616" y="3971925"/>
            <a:ext cx="2477419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es-MX" noProof="0"/>
              <a:t>Editar estilos de texto del patrón</a:t>
            </a:r>
          </a:p>
        </p:txBody>
      </p:sp>
      <p:sp>
        <p:nvSpPr>
          <p:cNvPr id="14" name="Marcador de texto 5">
            <a:extLst>
              <a:ext uri="{FF2B5EF4-FFF2-40B4-BE49-F238E27FC236}">
                <a16:creationId xmlns:a16="http://schemas.microsoft.com/office/drawing/2014/main" id="{E9D30C54-E9E8-4300-8DA4-352DB3A71A4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70240" y="3971924"/>
            <a:ext cx="2477418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es-MX" noProof="0"/>
              <a:t>Editar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7508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56032" y="1143000"/>
            <a:ext cx="2834640" cy="2377440"/>
          </a:xfrm>
        </p:spPr>
        <p:txBody>
          <a:bodyPr rtlCol="0" anchor="b">
            <a:normAutofit/>
          </a:bodyPr>
          <a:lstStyle>
            <a:lvl1pPr>
              <a:defRPr sz="3200" b="0"/>
            </a:lvl1pPr>
          </a:lstStyle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256032" y="3493008"/>
            <a:ext cx="2834640" cy="2322576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MX" noProof="0"/>
              <a:t>Editar estilos de texto del patrón</a:t>
            </a:r>
          </a:p>
        </p:txBody>
      </p:sp>
      <p:sp>
        <p:nvSpPr>
          <p:cNvPr id="8" name="Marcador de posición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2CCCC0-7716-4914-B3C9-85416CCBF8C6}" type="datetime1">
              <a:rPr lang="es-MX" noProof="0" smtClean="0"/>
              <a:t>21/09/23</a:t>
            </a:fld>
            <a:endParaRPr lang="es-MX" noProof="0"/>
          </a:p>
        </p:txBody>
      </p:sp>
      <p:sp>
        <p:nvSpPr>
          <p:cNvPr id="9" name="Marcador de posición de pie de página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10" name="Marcador de posición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MX" noProof="0" smtClean="0"/>
              <a:pPr rtl="0"/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05941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86965A34-68F1-4950-B29D-65C40DA21AEE}" type="datetime1">
              <a:rPr lang="es-MX" noProof="0" smtClean="0"/>
              <a:t>21/09/23</a:t>
            </a:fld>
            <a:endParaRPr lang="es-MX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es-MX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pPr rtl="0"/>
            <a:fld id="{4FAB73BC-B049-4115-A692-8D63A059BFB8}" type="slidenum">
              <a:rPr lang="es-MX" noProof="0" smtClean="0"/>
              <a:pPr rtl="0"/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43593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1628877-E08F-4E76-A6D9-CAFB570DB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Planes">
            <a:extLst>
              <a:ext uri="{FF2B5EF4-FFF2-40B4-BE49-F238E27FC236}">
                <a16:creationId xmlns:a16="http://schemas.microsoft.com/office/drawing/2014/main" id="{A3A2E0DA-DA21-447D-AD1F-3DB915DD051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092" b="9472"/>
          <a:stretch/>
        </p:blipFill>
        <p:spPr>
          <a:xfrm>
            <a:off x="3068" y="0"/>
            <a:ext cx="12188932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7587975-CDAC-4067-A9DD-FF1F73F84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00114"/>
            <a:ext cx="4053525" cy="4257773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6CA50C-1A88-4B3F-A34F-FE199F420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557" y="1140169"/>
            <a:ext cx="3361953" cy="2470488"/>
          </a:xfrm>
        </p:spPr>
        <p:txBody>
          <a:bodyPr rtlCol="0">
            <a:normAutofit/>
          </a:bodyPr>
          <a:lstStyle/>
          <a:p>
            <a:pPr rtl="0"/>
            <a:r>
              <a:rPr lang="es-MX" sz="3400" dirty="0">
                <a:solidFill>
                  <a:schemeClr val="bg1"/>
                </a:solidFill>
              </a:rPr>
              <a:t> Optimización del transporte de materiales en una construcción.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CC2D51-705E-403A-AC0E-9157DC551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786" y="3610657"/>
            <a:ext cx="3361953" cy="1032093"/>
          </a:xfrm>
        </p:spPr>
        <p:txBody>
          <a:bodyPr rtlCol="0">
            <a:normAutofit/>
          </a:bodyPr>
          <a:lstStyle/>
          <a:p>
            <a:pPr rtl="0"/>
            <a:r>
              <a:rPr lang="es-MX" dirty="0">
                <a:solidFill>
                  <a:schemeClr val="bg1"/>
                </a:solidFill>
              </a:rPr>
              <a:t>Simulación matemática</a:t>
            </a:r>
          </a:p>
          <a:p>
            <a:pPr rtl="0"/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FA9C510F-6522-E75B-FCD3-CA59D302337B}"/>
              </a:ext>
            </a:extLst>
          </p:cNvPr>
          <p:cNvSpPr txBox="1">
            <a:spLocks/>
          </p:cNvSpPr>
          <p:nvPr/>
        </p:nvSpPr>
        <p:spPr>
          <a:xfrm>
            <a:off x="347121" y="4014379"/>
            <a:ext cx="3533512" cy="15435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600" dirty="0"/>
              <a:t>Integrantes:</a:t>
            </a:r>
          </a:p>
          <a:p>
            <a:r>
              <a:rPr lang="es-MX" sz="1600" dirty="0"/>
              <a:t>- Israel Santiago Gomez</a:t>
            </a:r>
          </a:p>
          <a:p>
            <a:r>
              <a:rPr lang="es-MX" sz="1600" dirty="0"/>
              <a:t>- Arturo Hesiquio Casarrubias</a:t>
            </a:r>
          </a:p>
          <a:p>
            <a:r>
              <a:rPr lang="es-MX" sz="1600" dirty="0"/>
              <a:t>- Erik Gabriel Vega Cervantes</a:t>
            </a:r>
          </a:p>
        </p:txBody>
      </p:sp>
    </p:spTree>
    <p:extLst>
      <p:ext uri="{BB962C8B-B14F-4D97-AF65-F5344CB8AC3E}">
        <p14:creationId xmlns:p14="http://schemas.microsoft.com/office/powerpoint/2010/main" val="274582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B41F05-F7BF-054E-B306-68F920895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Conclusión: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24B39A-B76B-725E-550B-3E3FC1DE7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objetivo general de minimizar el costo en el transporte de materiales de construcción en una obra se ha abordado de manera efectiva a través de la optimización en la asignación de transporte. </a:t>
            </a:r>
          </a:p>
          <a:p>
            <a:r>
              <a:rPr lang="es-MX" dirty="0"/>
              <a:t>Mediante la formulación de un problema de optimización lineal y el uso de herramientas como </a:t>
            </a:r>
            <a:r>
              <a:rPr lang="es-MX" dirty="0" err="1"/>
              <a:t>numpy</a:t>
            </a:r>
            <a:r>
              <a:rPr lang="es-MX" dirty="0"/>
              <a:t>, se diseñó un plan de asignación de transporte que permitió minimizar el costo total de transporte. La asignación óptima de recorridos a los camiones resultó en una distribución eficiente de los materiales, cumpliendo con los requerimientos de tiempo y capacidad.</a:t>
            </a:r>
          </a:p>
        </p:txBody>
      </p:sp>
    </p:spTree>
    <p:extLst>
      <p:ext uri="{BB962C8B-B14F-4D97-AF65-F5344CB8AC3E}">
        <p14:creationId xmlns:p14="http://schemas.microsoft.com/office/powerpoint/2010/main" val="2155881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FEA0C32-5D80-46EB-9CBC-5C6CF2007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varias personas mirando planos técnicos&#10;">
            <a:extLst>
              <a:ext uri="{FF2B5EF4-FFF2-40B4-BE49-F238E27FC236}">
                <a16:creationId xmlns:a16="http://schemas.microsoft.com/office/drawing/2014/main" id="{DC582F7A-0108-4267-A3E3-CA43CDA209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r="25"/>
          <a:stretch/>
        </p:blipFill>
        <p:spPr>
          <a:xfrm>
            <a:off x="20" y="1"/>
            <a:ext cx="12188932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2E10D58-1E25-4555-A567-4E8664181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492750-E12D-4995-ABCB-5BB84606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 rtlCol="0">
            <a:normAutofit/>
          </a:bodyPr>
          <a:lstStyle/>
          <a:p>
            <a:pPr rtl="0"/>
            <a:r>
              <a:rPr lang="es-MX" dirty="0"/>
              <a:t>Objetivos:</a:t>
            </a:r>
          </a:p>
        </p:txBody>
      </p:sp>
      <p:graphicFrame>
        <p:nvGraphicFramePr>
          <p:cNvPr id="17" name="Marcador de contenido 5">
            <a:extLst>
              <a:ext uri="{FF2B5EF4-FFF2-40B4-BE49-F238E27FC236}">
                <a16:creationId xmlns:a16="http://schemas.microsoft.com/office/drawing/2014/main" id="{EFF5A41D-2391-E17E-A567-D4E9628034F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69268" y="864108"/>
          <a:ext cx="7315200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1DEAFAEB-677D-4612-91F6-10A75947B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5916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92750-E12D-4995-ABCB-5BB84606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 rtlCol="0">
            <a:normAutofit/>
          </a:bodyPr>
          <a:lstStyle/>
          <a:p>
            <a:pPr rtl="0"/>
            <a:r>
              <a:rPr lang="es-MX" dirty="0"/>
              <a:t>Función a optimizar:</a:t>
            </a:r>
          </a:p>
        </p:txBody>
      </p:sp>
      <p:graphicFrame>
        <p:nvGraphicFramePr>
          <p:cNvPr id="29" name="Marcador de contenido 5">
            <a:extLst>
              <a:ext uri="{FF2B5EF4-FFF2-40B4-BE49-F238E27FC236}">
                <a16:creationId xmlns:a16="http://schemas.microsoft.com/office/drawing/2014/main" id="{4646DFDF-F917-EF10-670C-300208FD31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2330337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95227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C3AE5E-39D4-9E49-6D04-2A8D0C61C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Limitaciones:</a:t>
            </a:r>
            <a:endParaRPr lang="es-MX" dirty="0"/>
          </a:p>
        </p:txBody>
      </p:sp>
      <p:graphicFrame>
        <p:nvGraphicFramePr>
          <p:cNvPr id="7" name="Marcador de contenido 2">
            <a:extLst>
              <a:ext uri="{FF2B5EF4-FFF2-40B4-BE49-F238E27FC236}">
                <a16:creationId xmlns:a16="http://schemas.microsoft.com/office/drawing/2014/main" id="{812D39E0-C471-3BD7-9419-A86F9C64A3A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69268" y="864108"/>
          <a:ext cx="7315200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4716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2EB6A-26FE-266B-D1E2-A43A1DE54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s-MX" dirty="0"/>
              <a:t>Parámetros</a:t>
            </a:r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715AD670-DB30-3400-F340-4CB255B0E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3585891" cy="5120640"/>
          </a:xfrm>
        </p:spPr>
        <p:txBody>
          <a:bodyPr>
            <a:normAutofit/>
          </a:bodyPr>
          <a:lstStyle/>
          <a:p>
            <a:r>
              <a:rPr lang="es-MX" sz="1700" dirty="0"/>
              <a:t>Cantidad de material transportada  de la obra i: Variable de decisión que representa la cantidad de material transportada de la obra.</a:t>
            </a:r>
          </a:p>
          <a:p>
            <a:r>
              <a:rPr lang="es-MX" sz="1700" dirty="0"/>
              <a:t>Capacidad máxima del equipo j: Capacidad máxima de carga de cada equipo de transporte.</a:t>
            </a:r>
          </a:p>
          <a:p>
            <a:r>
              <a:rPr lang="es-MX" sz="1700" dirty="0"/>
              <a:t>Costo de equipos de transporte(renta): Costo asociado al uso de cada equipo de transporte.</a:t>
            </a:r>
          </a:p>
          <a:p>
            <a:r>
              <a:rPr lang="es-MX" sz="1700" dirty="0"/>
              <a:t>Costo de tiempo de operadores: Costo asociado al tiempo de trabajo de los operadores de los equipos.</a:t>
            </a:r>
          </a:p>
          <a:p>
            <a:r>
              <a:rPr lang="es-MX" sz="1700" dirty="0"/>
              <a:t>Límite de tiempo para el área i: Límite de tiempo establecido para el transporte de materiales a cada área de la obra.</a:t>
            </a:r>
          </a:p>
        </p:txBody>
      </p:sp>
      <p:pic>
        <p:nvPicPr>
          <p:cNvPr id="18" name="Graphic 6" descr="Cement truck">
            <a:extLst>
              <a:ext uri="{FF2B5EF4-FFF2-40B4-BE49-F238E27FC236}">
                <a16:creationId xmlns:a16="http://schemas.microsoft.com/office/drawing/2014/main" id="{37B8DF62-3D8A-6795-DFDE-AAD055008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18120" y="1691640"/>
            <a:ext cx="3474720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301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7F231E5-F402-49E1-82B4-C762909ED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F0BA12B-74D1-4DB1-9A3F-C9BA27B81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15FCC40-AA93-4D3B-90D0-69BC824EA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4ED514-2DE6-1F7D-C5CF-D176B206F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4398" y="1298448"/>
            <a:ext cx="731520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spc="-100" dirty="0" err="1">
                <a:solidFill>
                  <a:schemeClr val="tx2"/>
                </a:solidFill>
              </a:rPr>
              <a:t>Solución</a:t>
            </a:r>
            <a:r>
              <a:rPr lang="en-US" sz="3700" spc="-100" dirty="0">
                <a:solidFill>
                  <a:schemeClr val="tx2"/>
                </a:solidFill>
              </a:rPr>
              <a:t>:</a:t>
            </a:r>
            <a:br>
              <a:rPr lang="en-US" sz="3700" spc="-100" dirty="0">
                <a:solidFill>
                  <a:schemeClr val="tx2"/>
                </a:solidFill>
              </a:rPr>
            </a:br>
            <a:r>
              <a:rPr lang="en-US" sz="3700" spc="-100" dirty="0" err="1">
                <a:solidFill>
                  <a:schemeClr val="tx2"/>
                </a:solidFill>
              </a:rPr>
              <a:t>Supongamos</a:t>
            </a:r>
            <a:r>
              <a:rPr lang="en-US" sz="3700" spc="-100" dirty="0">
                <a:solidFill>
                  <a:schemeClr val="tx2"/>
                </a:solidFill>
              </a:rPr>
              <a:t> que </a:t>
            </a:r>
            <a:r>
              <a:rPr lang="en-US" sz="3700" spc="-100" dirty="0" err="1">
                <a:solidFill>
                  <a:schemeClr val="tx2"/>
                </a:solidFill>
              </a:rPr>
              <a:t>estamos</a:t>
            </a:r>
            <a:r>
              <a:rPr lang="en-US" sz="3700" spc="-100" dirty="0">
                <a:solidFill>
                  <a:schemeClr val="tx2"/>
                </a:solidFill>
              </a:rPr>
              <a:t> </a:t>
            </a:r>
            <a:r>
              <a:rPr lang="en-US" sz="3700" spc="-100" dirty="0" err="1">
                <a:solidFill>
                  <a:schemeClr val="tx2"/>
                </a:solidFill>
              </a:rPr>
              <a:t>gestionando</a:t>
            </a:r>
            <a:r>
              <a:rPr lang="en-US" sz="3700" spc="-100" dirty="0">
                <a:solidFill>
                  <a:schemeClr val="tx2"/>
                </a:solidFill>
              </a:rPr>
              <a:t> la </a:t>
            </a:r>
            <a:r>
              <a:rPr lang="en-US" sz="3700" spc="-100" dirty="0" err="1">
                <a:solidFill>
                  <a:schemeClr val="tx2"/>
                </a:solidFill>
              </a:rPr>
              <a:t>programación</a:t>
            </a:r>
            <a:r>
              <a:rPr lang="en-US" sz="3700" spc="-100" dirty="0">
                <a:solidFill>
                  <a:schemeClr val="tx2"/>
                </a:solidFill>
              </a:rPr>
              <a:t> de </a:t>
            </a:r>
            <a:r>
              <a:rPr lang="en-US" sz="3700" spc="-100" dirty="0" err="1">
                <a:solidFill>
                  <a:schemeClr val="tx2"/>
                </a:solidFill>
              </a:rPr>
              <a:t>acarreo</a:t>
            </a:r>
            <a:r>
              <a:rPr lang="en-US" sz="3700" spc="-100" dirty="0">
                <a:solidFill>
                  <a:schemeClr val="tx2"/>
                </a:solidFill>
              </a:rPr>
              <a:t> de arena </a:t>
            </a:r>
            <a:r>
              <a:rPr lang="en-US" sz="3700" spc="-100" dirty="0" err="1">
                <a:solidFill>
                  <a:schemeClr val="tx2"/>
                </a:solidFill>
              </a:rPr>
              <a:t>en</a:t>
            </a:r>
            <a:r>
              <a:rPr lang="en-US" sz="3700" spc="-100" dirty="0">
                <a:solidFill>
                  <a:schemeClr val="tx2"/>
                </a:solidFill>
              </a:rPr>
              <a:t> </a:t>
            </a:r>
            <a:r>
              <a:rPr lang="en-US" sz="3700" spc="-100" dirty="0" err="1">
                <a:solidFill>
                  <a:schemeClr val="tx2"/>
                </a:solidFill>
              </a:rPr>
              <a:t>una</a:t>
            </a:r>
            <a:r>
              <a:rPr lang="en-US" sz="3700" spc="-100" dirty="0">
                <a:solidFill>
                  <a:schemeClr val="tx2"/>
                </a:solidFill>
              </a:rPr>
              <a:t> </a:t>
            </a:r>
            <a:r>
              <a:rPr lang="en-US" sz="3700" spc="-100" dirty="0" err="1">
                <a:solidFill>
                  <a:schemeClr val="tx2"/>
                </a:solidFill>
              </a:rPr>
              <a:t>obra</a:t>
            </a:r>
            <a:r>
              <a:rPr lang="en-US" sz="3700" spc="-100" dirty="0">
                <a:solidFill>
                  <a:schemeClr val="tx2"/>
                </a:solidFill>
              </a:rPr>
              <a:t>, para la </a:t>
            </a:r>
            <a:r>
              <a:rPr lang="en-US" sz="3700" spc="-100" dirty="0" err="1">
                <a:solidFill>
                  <a:schemeClr val="tx2"/>
                </a:solidFill>
              </a:rPr>
              <a:t>cual</a:t>
            </a:r>
            <a:r>
              <a:rPr lang="en-US" sz="3700" spc="-100" dirty="0">
                <a:solidFill>
                  <a:schemeClr val="tx2"/>
                </a:solidFill>
              </a:rPr>
              <a:t> se </a:t>
            </a:r>
            <a:r>
              <a:rPr lang="en-US" sz="3700" spc="-100" dirty="0" err="1">
                <a:solidFill>
                  <a:schemeClr val="tx2"/>
                </a:solidFill>
              </a:rPr>
              <a:t>saben</a:t>
            </a:r>
            <a:r>
              <a:rPr lang="en-US" sz="3700" spc="-100" dirty="0">
                <a:solidFill>
                  <a:schemeClr val="tx2"/>
                </a:solidFill>
              </a:rPr>
              <a:t> </a:t>
            </a:r>
            <a:r>
              <a:rPr lang="en-US" sz="3700" spc="-100" dirty="0" err="1">
                <a:solidFill>
                  <a:schemeClr val="tx2"/>
                </a:solidFill>
              </a:rPr>
              <a:t>los</a:t>
            </a:r>
            <a:r>
              <a:rPr lang="en-US" sz="3700" spc="-100" dirty="0">
                <a:solidFill>
                  <a:schemeClr val="tx2"/>
                </a:solidFill>
              </a:rPr>
              <a:t> </a:t>
            </a:r>
            <a:r>
              <a:rPr lang="en-US" sz="3700" spc="-100" dirty="0" err="1">
                <a:solidFill>
                  <a:schemeClr val="tx2"/>
                </a:solidFill>
              </a:rPr>
              <a:t>siguientes</a:t>
            </a:r>
            <a:r>
              <a:rPr lang="en-US" sz="3700" spc="-100" dirty="0">
                <a:solidFill>
                  <a:schemeClr val="tx2"/>
                </a:solidFill>
              </a:rPr>
              <a:t> </a:t>
            </a:r>
            <a:r>
              <a:rPr lang="en-US" sz="3700" spc="-100" dirty="0" err="1">
                <a:solidFill>
                  <a:schemeClr val="tx2"/>
                </a:solidFill>
              </a:rPr>
              <a:t>datos</a:t>
            </a:r>
            <a:r>
              <a:rPr lang="en-US" sz="3700" spc="-100" dirty="0">
                <a:solidFill>
                  <a:schemeClr val="tx2"/>
                </a:solidFill>
              </a:rPr>
              <a:t>:</a:t>
            </a:r>
            <a:br>
              <a:rPr lang="en-US" sz="3700" spc="-100" dirty="0">
                <a:solidFill>
                  <a:schemeClr val="tx2"/>
                </a:solidFill>
              </a:rPr>
            </a:br>
            <a:endParaRPr lang="en-US" sz="3700" spc="-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51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10722-2775-4A70-8182-7C215D42C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5775" y="1123837"/>
            <a:ext cx="2947482" cy="4601183"/>
          </a:xfrm>
        </p:spPr>
        <p:txBody>
          <a:bodyPr rtlCol="0">
            <a:normAutofit/>
          </a:bodyPr>
          <a:lstStyle/>
          <a:p>
            <a:pPr rtl="0"/>
            <a:r>
              <a:rPr lang="es-MX" dirty="0"/>
              <a:t>Escala de tiempo de trabajo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74142D8-2509-F950-9A75-75C38A704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0668" y="675311"/>
            <a:ext cx="7587626" cy="550737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MX" b="1" dirty="0"/>
              <a:t>Demanda de acarreo de material total (en toneladas) :</a:t>
            </a:r>
          </a:p>
          <a:p>
            <a:r>
              <a:rPr lang="es-MX" dirty="0"/>
              <a:t>Demanda total: 130 toneladas</a:t>
            </a:r>
          </a:p>
          <a:p>
            <a:pPr marL="0" indent="0">
              <a:buNone/>
            </a:pPr>
            <a:r>
              <a:rPr lang="es-MX" b="1" dirty="0"/>
              <a:t>Capacidad máxima de los equipos de transporte (en toneladas):</a:t>
            </a:r>
          </a:p>
          <a:p>
            <a:r>
              <a:rPr lang="es-MX" dirty="0"/>
              <a:t>- Camión 1: 3 toneladas</a:t>
            </a:r>
          </a:p>
          <a:p>
            <a:r>
              <a:rPr lang="es-MX" dirty="0"/>
              <a:t>- Camión 2: 3.5 toneladas</a:t>
            </a:r>
          </a:p>
          <a:p>
            <a:r>
              <a:rPr lang="es-MX" dirty="0"/>
              <a:t>- Camión 3: 4 toneladas</a:t>
            </a:r>
          </a:p>
          <a:p>
            <a:r>
              <a:rPr lang="es-MX" dirty="0"/>
              <a:t>- Camión 4: 5 toneladas</a:t>
            </a:r>
          </a:p>
          <a:p>
            <a:pPr marL="0" indent="0">
              <a:buNone/>
            </a:pPr>
            <a:r>
              <a:rPr lang="es-MX" b="1" dirty="0"/>
              <a:t>Tiempo de ruta (Lo que tarda cada camión en hacer un recorrido completo):</a:t>
            </a:r>
          </a:p>
          <a:p>
            <a:r>
              <a:rPr lang="es-MX" dirty="0"/>
              <a:t>Camión 1: 45 min = 0.75 </a:t>
            </a:r>
            <a:r>
              <a:rPr lang="es-MX" dirty="0" err="1"/>
              <a:t>hr</a:t>
            </a:r>
            <a:endParaRPr lang="es-MX" dirty="0"/>
          </a:p>
          <a:p>
            <a:r>
              <a:rPr lang="es-MX" dirty="0"/>
              <a:t>Camión 2: 60 min = 1 </a:t>
            </a:r>
            <a:r>
              <a:rPr lang="es-MX" dirty="0" err="1"/>
              <a:t>hr</a:t>
            </a:r>
            <a:endParaRPr lang="es-MX" dirty="0"/>
          </a:p>
          <a:p>
            <a:r>
              <a:rPr lang="es-MX" dirty="0"/>
              <a:t>Camión 2: 75 min = 1.25 </a:t>
            </a:r>
            <a:r>
              <a:rPr lang="es-MX" dirty="0" err="1"/>
              <a:t>hr</a:t>
            </a:r>
            <a:endParaRPr lang="es-MX" dirty="0"/>
          </a:p>
          <a:p>
            <a:r>
              <a:rPr lang="es-MX" dirty="0"/>
              <a:t>Camión 4: 84 min = 1.4 </a:t>
            </a:r>
            <a:r>
              <a:rPr lang="es-MX" dirty="0" err="1"/>
              <a:t>hr</a:t>
            </a:r>
            <a:endParaRPr lang="es-MX" dirty="0"/>
          </a:p>
          <a:p>
            <a:pPr marL="0" indent="0">
              <a:buNone/>
            </a:pPr>
            <a:r>
              <a:rPr lang="es-MX" b="1" dirty="0"/>
              <a:t>Costos operativos por hora(MXN) :</a:t>
            </a:r>
          </a:p>
          <a:p>
            <a:r>
              <a:rPr lang="es-MX" dirty="0"/>
              <a:t>Camión 1: 300</a:t>
            </a:r>
          </a:p>
          <a:p>
            <a:r>
              <a:rPr lang="es-MX" dirty="0"/>
              <a:t>Camión 2: 350</a:t>
            </a:r>
          </a:p>
          <a:p>
            <a:r>
              <a:rPr lang="es-MX" dirty="0"/>
              <a:t>- Camión 2: 375</a:t>
            </a:r>
          </a:p>
          <a:p>
            <a:r>
              <a:rPr lang="es-MX" dirty="0"/>
              <a:t>- Camión 4: 420</a:t>
            </a:r>
          </a:p>
          <a:p>
            <a:pPr marL="0" indent="0">
              <a:buNone/>
            </a:pPr>
            <a:r>
              <a:rPr lang="es-MX" b="1" dirty="0"/>
              <a:t>Tiempo máximo para la realización del trabajo :</a:t>
            </a:r>
          </a:p>
          <a:p>
            <a:r>
              <a:rPr lang="es-MX" dirty="0"/>
              <a:t>- Tiempo máximo: 8-9 horas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44C691E-0335-6731-C8EE-80D079865196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Datos:</a:t>
            </a:r>
          </a:p>
        </p:txBody>
      </p:sp>
    </p:spTree>
    <p:extLst>
      <p:ext uri="{BB962C8B-B14F-4D97-AF65-F5344CB8AC3E}">
        <p14:creationId xmlns:p14="http://schemas.microsoft.com/office/powerpoint/2010/main" val="2552862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73C96FA2-F187-9775-0CD1-6E7C758A41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75208" y="796257"/>
            <a:ext cx="4641584" cy="1997436"/>
          </a:xfr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544C691E-0335-6731-C8EE-80D079865196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Solución: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6EAF43CF-D450-3125-0688-DC055A13AB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5208" y="2894278"/>
            <a:ext cx="5700110" cy="1060300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63BCD4D-1B0C-2C65-B8D4-BFB03B0D07D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487" t="50196" r="48459" b="23809"/>
          <a:stretch/>
        </p:blipFill>
        <p:spPr>
          <a:xfrm>
            <a:off x="3556001" y="4064308"/>
            <a:ext cx="3947886" cy="1940486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1135AA6-73FD-4BDA-EE74-708352663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2139882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10722-2775-4A70-8182-7C215D42C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5775" y="1123837"/>
            <a:ext cx="2947482" cy="4601183"/>
          </a:xfrm>
        </p:spPr>
        <p:txBody>
          <a:bodyPr rtlCol="0">
            <a:normAutofit/>
          </a:bodyPr>
          <a:lstStyle/>
          <a:p>
            <a:pPr rtl="0"/>
            <a:r>
              <a:rPr lang="es-MX" dirty="0"/>
              <a:t>Escala de tiempo de trabajo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44C691E-0335-6731-C8EE-80D079865196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Resultados: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DECBDF2-0FCC-2BB1-464C-EDB68A9246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10464" y="1002488"/>
            <a:ext cx="4185518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Cantidad óptima de viajes por camión: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Número de viajes del camión 1: 3</a:t>
            </a:r>
            <a:endParaRPr lang="es-MX" altLang="es-MX" sz="1800" dirty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Número de viajes del camión 2: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Número de viajes del camión 3: 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Número de viajes del camión 4: 0</a:t>
            </a:r>
            <a:r>
              <a:rPr kumimoji="0" lang="es-MX" altLang="es-MX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endParaRPr kumimoji="0" lang="es-MX" altLang="es-MX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029551-764B-B43A-328A-9BF402FE2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0464" y="3022789"/>
            <a:ext cx="5613725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s-MX" altLang="es-MX" sz="1800" b="1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Comprobación: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s-MX" altLang="es-MX" sz="18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3 viajes del camión 1 son capaces de cargar 29 toneladas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s-MX" altLang="es-MX" sz="18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5 viajes del camión 3 son capaces de cargar 20 toneladas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s-MX" altLang="es-MX" sz="1800" dirty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s-MX" altLang="es-MX" sz="18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Capacidad total = 29 toneladas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s-MX" altLang="es-MX" sz="1800" dirty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s-MX" altLang="es-MX" sz="18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Tiempo total  = 8.5 </a:t>
            </a:r>
            <a:r>
              <a:rPr lang="es-MX" altLang="es-MX" sz="1800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hrs</a:t>
            </a:r>
            <a:endParaRPr lang="es-MX" altLang="es-MX" sz="1800" dirty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B529168A-3F49-5850-DFFD-75EA103B9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0464" y="2382560"/>
            <a:ext cx="231772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Costo mínimo: 2868.75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094763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FB9BFA2-1FA5-44A1-B975-10D6BF58EC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0541854-87B3-4953-A183-EF3BD285377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577E783-5AB8-45E6-9E56-AE40075231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679</Words>
  <Application>Microsoft Macintosh PowerPoint</Application>
  <PresentationFormat>Widescreen</PresentationFormat>
  <Paragraphs>74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Corbel</vt:lpstr>
      <vt:lpstr>Courier New</vt:lpstr>
      <vt:lpstr>Wingdings 2</vt:lpstr>
      <vt:lpstr>Marco</vt:lpstr>
      <vt:lpstr> Optimización del transporte de materiales en una construcción.</vt:lpstr>
      <vt:lpstr>Objetivos:</vt:lpstr>
      <vt:lpstr>Función a optimizar:</vt:lpstr>
      <vt:lpstr>Limitaciones:</vt:lpstr>
      <vt:lpstr>Parámetros</vt:lpstr>
      <vt:lpstr>Solución: Supongamos que estamos gestionando la programación de acarreo de arena en una obra, para la cual se saben los siguientes datos: </vt:lpstr>
      <vt:lpstr>Escala de tiempo de trabajo</vt:lpstr>
      <vt:lpstr>PowerPoint Presentation</vt:lpstr>
      <vt:lpstr>Escala de tiempo de trabajo</vt:lpstr>
      <vt:lpstr>Conclusión: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Optimización del transporte de materiales en una construcción.</dc:title>
  <dc:creator>Israel Gomez Hernandez</dc:creator>
  <cp:lastModifiedBy>SANTIAGO GOMEZ, ISRAEL</cp:lastModifiedBy>
  <cp:revision>2</cp:revision>
  <dcterms:created xsi:type="dcterms:W3CDTF">2023-09-21T04:17:38Z</dcterms:created>
  <dcterms:modified xsi:type="dcterms:W3CDTF">2023-09-21T22:36:09Z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