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74D"/>
    <a:srgbClr val="071224"/>
    <a:srgbClr val="FF7831"/>
    <a:srgbClr val="C6CDD7"/>
    <a:srgbClr val="F3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C2CB6-95D2-F304-5E33-F2ACE5050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D909D-3ACE-C1D2-D427-09E205923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7CBF9-8695-7939-A975-FD6928C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75DC-788F-49AD-9133-9554C1B71816}" type="datetimeFigureOut">
              <a:rPr lang="en-NG" smtClean="0"/>
              <a:t>29/11/2024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76A08-7413-A422-38FB-0BFC25EC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DA098-8BC2-0340-8B64-3970C45B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BC23-BD1D-4F79-891F-F2293AEF785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3316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2BCED-5794-D17C-3C2F-53104201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2DF1C-30CC-0430-421E-A7B36020E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E525C-771F-F934-0E96-F01C64B6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75DC-788F-49AD-9133-9554C1B71816}" type="datetimeFigureOut">
              <a:rPr lang="en-NG" smtClean="0"/>
              <a:t>29/11/2024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77146-D83B-C2E2-196E-E87F0760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368EF-3441-B310-A5D4-6ECD2592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BC23-BD1D-4F79-891F-F2293AEF785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1027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15A919-C01D-AE66-11D2-59F2AFB03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879EB-52B0-738D-8C9C-4FF242F95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6AB1B-F429-2AB8-2F0D-B17ECDB7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75DC-788F-49AD-9133-9554C1B71816}" type="datetimeFigureOut">
              <a:rPr lang="en-NG" smtClean="0"/>
              <a:t>29/11/2024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624CC-AF9B-73AA-8D4E-CCEC118A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EF402-0F58-84D5-2027-BA3DF3C6B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BC23-BD1D-4F79-891F-F2293AEF785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7471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56C6-0DB2-102C-F3B5-FAE12902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11BCB-FE6F-7667-BA59-A44B85DA6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5D00-6E2F-A51C-D618-806294E3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75DC-788F-49AD-9133-9554C1B71816}" type="datetimeFigureOut">
              <a:rPr lang="en-NG" smtClean="0"/>
              <a:t>29/11/2024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F6A01-6F73-9093-7230-6EA6A089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AE4A6-EBF1-2057-1296-FBA12961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BC23-BD1D-4F79-891F-F2293AEF785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8003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9E6E-7FD6-3D69-E0F8-98DE0F18F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F5EE5-4568-7536-A94E-810955983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682F5-1484-37EB-6B9C-68515D4FE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75DC-788F-49AD-9133-9554C1B71816}" type="datetimeFigureOut">
              <a:rPr lang="en-NG" smtClean="0"/>
              <a:t>29/11/2024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CC03E-41BA-1705-F9F0-CA63701E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DD359-CD89-007C-1490-C29DAC07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BC23-BD1D-4F79-891F-F2293AEF785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0192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313F-FF5C-849A-8EC6-94AA7635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C05F-BD28-18A1-E834-7C6136B5F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6A7EF-CAFE-EF2C-E29F-CCE3787D1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CB558-E5CC-9C88-C508-573490713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75DC-788F-49AD-9133-9554C1B71816}" type="datetimeFigureOut">
              <a:rPr lang="en-NG" smtClean="0"/>
              <a:t>29/11/2024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A709F-C8CB-7234-DAC4-B02DBDAE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C42A5-D0BA-3F19-EE75-D1BFF19D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BC23-BD1D-4F79-891F-F2293AEF785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45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3F5AC-8442-1376-FB45-4A393DF21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C89DA-6DD4-41D3-E023-057AFF28B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5C687-86EA-980B-BE15-CB8DB4BE2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453D2F-D15D-1B5C-B982-AA00436A3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1F86E8-9717-BBD5-4385-3F74A21A9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B1B633-B437-51DA-1033-8790CBCE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75DC-788F-49AD-9133-9554C1B71816}" type="datetimeFigureOut">
              <a:rPr lang="en-NG" smtClean="0"/>
              <a:t>29/11/2024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3254E-7B09-6CB6-C7A2-1975F9CB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F377A-EB0D-1FED-68A6-27140504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BC23-BD1D-4F79-891F-F2293AEF785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5797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06E3-9B06-B7F2-E7E9-B0622E3F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8025F-8697-598A-7D8C-95FBC6DE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75DC-788F-49AD-9133-9554C1B71816}" type="datetimeFigureOut">
              <a:rPr lang="en-NG" smtClean="0"/>
              <a:t>29/11/2024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5A79C-4F6E-C1D5-C785-3C5202696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89757-C04F-CCB9-C8B9-835D257A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BC23-BD1D-4F79-891F-F2293AEF785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2935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B23EE-F0A2-92DA-E0C1-214CDE2B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75DC-788F-49AD-9133-9554C1B71816}" type="datetimeFigureOut">
              <a:rPr lang="en-NG" smtClean="0"/>
              <a:t>29/11/2024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02675A-4706-0F56-4EE5-9268A894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3D498-EB06-3872-F0F7-ADA1C30D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BC23-BD1D-4F79-891F-F2293AEF785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2893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BD19-FA9E-99AE-9922-1F29F01B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7210C-1D7B-DF6A-FD7C-42611C164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FA6F9-D481-95C0-2B03-2BEB7EC6F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90F68-F007-255C-6E07-3194C74A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75DC-788F-49AD-9133-9554C1B71816}" type="datetimeFigureOut">
              <a:rPr lang="en-NG" smtClean="0"/>
              <a:t>29/11/2024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5934-1DEE-FC61-A3A1-79FA57DB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24F57-DE95-D738-F2DB-A618D205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BC23-BD1D-4F79-891F-F2293AEF785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0618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27DB1-E8CF-425A-7AC2-F780599C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9620DE-9A22-6A6B-E77A-2AD8D678F3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FEE5A-C5DA-6B98-124C-ABD8D532F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29167-0F86-E3C2-FF13-42319AB8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75DC-788F-49AD-9133-9554C1B71816}" type="datetimeFigureOut">
              <a:rPr lang="en-NG" smtClean="0"/>
              <a:t>29/11/2024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994C8-9C7B-134F-3E00-F673F166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5956E-0744-FD65-7E84-39E07CBB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BC23-BD1D-4F79-891F-F2293AEF785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5499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243FB4-8F17-ACE8-1ED0-241932F1C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072B5-0C61-FFE4-856E-65F53FA00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377BC-5A6E-43E9-41B9-A1E9EFD47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575DC-788F-49AD-9133-9554C1B71816}" type="datetimeFigureOut">
              <a:rPr lang="en-NG" smtClean="0"/>
              <a:t>29/11/2024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9EE64-7185-FBC6-740D-A59B1DCA7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2A3EB-8FAA-061B-D082-B67573193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CBC23-BD1D-4F79-891F-F2293AEF785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405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F7178B-5AD1-84B4-98B8-2E233415EE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724144-8A46-B1A9-E16E-EC000835F1C5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oundRect">
            <a:avLst>
              <a:gd name="adj" fmla="val 227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74000">
                <a:schemeClr val="bg2">
                  <a:lumMod val="50000"/>
                </a:schemeClr>
              </a:gs>
              <a:gs pos="46000">
                <a:schemeClr val="tx1">
                  <a:lumMod val="65000"/>
                  <a:lumOff val="35000"/>
                </a:schemeClr>
              </a:gs>
              <a:gs pos="95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32AB853-ECE3-6669-7AC4-897A41B65459}"/>
              </a:ext>
            </a:extLst>
          </p:cNvPr>
          <p:cNvGrpSpPr/>
          <p:nvPr/>
        </p:nvGrpSpPr>
        <p:grpSpPr>
          <a:xfrm>
            <a:off x="10093227" y="1112994"/>
            <a:ext cx="1962000" cy="1274148"/>
            <a:chOff x="9117900" y="359750"/>
            <a:chExt cx="2391509" cy="127414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ACE9691-8F92-9EC6-1838-C8680D200527}"/>
                </a:ext>
              </a:extLst>
            </p:cNvPr>
            <p:cNvSpPr/>
            <p:nvPr/>
          </p:nvSpPr>
          <p:spPr>
            <a:xfrm>
              <a:off x="9117900" y="373898"/>
              <a:ext cx="2391509" cy="126000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48000"/>
                  </a:schemeClr>
                </a:gs>
                <a:gs pos="88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87764A7-8599-4FC0-ECB1-D836A3C6F483}"/>
                </a:ext>
              </a:extLst>
            </p:cNvPr>
            <p:cNvSpPr/>
            <p:nvPr/>
          </p:nvSpPr>
          <p:spPr>
            <a:xfrm>
              <a:off x="9117900" y="359750"/>
              <a:ext cx="2391509" cy="126000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48000"/>
                  </a:schemeClr>
                </a:gs>
                <a:gs pos="88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42D7C-2A34-5708-19D0-40371D5C87FF}"/>
              </a:ext>
            </a:extLst>
          </p:cNvPr>
          <p:cNvGrpSpPr/>
          <p:nvPr/>
        </p:nvGrpSpPr>
        <p:grpSpPr>
          <a:xfrm>
            <a:off x="7263321" y="1097633"/>
            <a:ext cx="1964846" cy="1270494"/>
            <a:chOff x="8779583" y="337315"/>
            <a:chExt cx="2393007" cy="127049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29147ED-1431-B0A3-8180-2C7103A5921E}"/>
                </a:ext>
              </a:extLst>
            </p:cNvPr>
            <p:cNvSpPr/>
            <p:nvPr/>
          </p:nvSpPr>
          <p:spPr>
            <a:xfrm>
              <a:off x="8781081" y="337315"/>
              <a:ext cx="2391509" cy="126000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48000"/>
                  </a:schemeClr>
                </a:gs>
                <a:gs pos="88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0D85BD7-F838-C6A9-B2E3-52C50A00F7EE}"/>
                </a:ext>
              </a:extLst>
            </p:cNvPr>
            <p:cNvSpPr/>
            <p:nvPr/>
          </p:nvSpPr>
          <p:spPr>
            <a:xfrm>
              <a:off x="8779583" y="347809"/>
              <a:ext cx="2391509" cy="126000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48000"/>
                  </a:schemeClr>
                </a:gs>
                <a:gs pos="88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0C12499-327D-A8D8-444C-46AAAF76AA41}"/>
              </a:ext>
            </a:extLst>
          </p:cNvPr>
          <p:cNvGrpSpPr/>
          <p:nvPr/>
        </p:nvGrpSpPr>
        <p:grpSpPr>
          <a:xfrm>
            <a:off x="4475205" y="2539289"/>
            <a:ext cx="3770998" cy="2073002"/>
            <a:chOff x="9117900" y="359750"/>
            <a:chExt cx="2391509" cy="1274148"/>
          </a:xfrm>
          <a:solidFill>
            <a:srgbClr val="0F274D"/>
          </a:solidFill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8DAF092F-1F72-ACF6-CC6A-51E69E1ACC74}"/>
                </a:ext>
              </a:extLst>
            </p:cNvPr>
            <p:cNvSpPr/>
            <p:nvPr/>
          </p:nvSpPr>
          <p:spPr>
            <a:xfrm>
              <a:off x="9117900" y="373898"/>
              <a:ext cx="2391509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C8129DF-9082-D468-461B-52DA91362A34}"/>
                </a:ext>
              </a:extLst>
            </p:cNvPr>
            <p:cNvSpPr/>
            <p:nvPr/>
          </p:nvSpPr>
          <p:spPr>
            <a:xfrm>
              <a:off x="9117900" y="359750"/>
              <a:ext cx="2391509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221A104-E641-CC00-6EFA-4258D2E7FC9D}"/>
              </a:ext>
            </a:extLst>
          </p:cNvPr>
          <p:cNvGrpSpPr/>
          <p:nvPr/>
        </p:nvGrpSpPr>
        <p:grpSpPr>
          <a:xfrm>
            <a:off x="8408374" y="2539289"/>
            <a:ext cx="3634155" cy="2073002"/>
            <a:chOff x="9117900" y="359750"/>
            <a:chExt cx="2391509" cy="1274148"/>
          </a:xfrm>
          <a:solidFill>
            <a:srgbClr val="0F274D"/>
          </a:solidFill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2CC8BD4-F685-1FF1-AF50-2EFD977A4F8F}"/>
                </a:ext>
              </a:extLst>
            </p:cNvPr>
            <p:cNvSpPr/>
            <p:nvPr/>
          </p:nvSpPr>
          <p:spPr>
            <a:xfrm>
              <a:off x="9117900" y="373898"/>
              <a:ext cx="2391509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E264BFA-CC97-9D0D-5D7C-227A3EA49F18}"/>
                </a:ext>
              </a:extLst>
            </p:cNvPr>
            <p:cNvSpPr/>
            <p:nvPr/>
          </p:nvSpPr>
          <p:spPr>
            <a:xfrm>
              <a:off x="9117900" y="359750"/>
              <a:ext cx="2391509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1C4FE5A-C8A4-324C-C78E-531A57544C10}"/>
              </a:ext>
            </a:extLst>
          </p:cNvPr>
          <p:cNvGrpSpPr/>
          <p:nvPr/>
        </p:nvGrpSpPr>
        <p:grpSpPr>
          <a:xfrm>
            <a:off x="233873" y="4771269"/>
            <a:ext cx="5862127" cy="2073002"/>
            <a:chOff x="9117900" y="359750"/>
            <a:chExt cx="2391509" cy="1274148"/>
          </a:xfrm>
          <a:solidFill>
            <a:srgbClr val="0F274D"/>
          </a:solidFill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9EEABB36-E143-028D-3635-080FB5BB04E0}"/>
                </a:ext>
              </a:extLst>
            </p:cNvPr>
            <p:cNvSpPr/>
            <p:nvPr/>
          </p:nvSpPr>
          <p:spPr>
            <a:xfrm>
              <a:off x="9117900" y="373898"/>
              <a:ext cx="2391509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552070B7-3B3A-1F0E-7CE5-39D4B6ADE1A2}"/>
                </a:ext>
              </a:extLst>
            </p:cNvPr>
            <p:cNvSpPr/>
            <p:nvPr/>
          </p:nvSpPr>
          <p:spPr>
            <a:xfrm>
              <a:off x="9117900" y="359750"/>
              <a:ext cx="2391509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634CA5-8910-029A-F7F0-EA32FBA18608}"/>
              </a:ext>
            </a:extLst>
          </p:cNvPr>
          <p:cNvGrpSpPr/>
          <p:nvPr/>
        </p:nvGrpSpPr>
        <p:grpSpPr>
          <a:xfrm>
            <a:off x="233871" y="1069337"/>
            <a:ext cx="4020163" cy="3542953"/>
            <a:chOff x="9117900" y="359750"/>
            <a:chExt cx="2391509" cy="1274148"/>
          </a:xfrm>
          <a:solidFill>
            <a:srgbClr val="0F274D"/>
          </a:solidFill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A4BE28A-63CD-2613-B62E-3460BF3ACED6}"/>
                </a:ext>
              </a:extLst>
            </p:cNvPr>
            <p:cNvSpPr/>
            <p:nvPr/>
          </p:nvSpPr>
          <p:spPr>
            <a:xfrm>
              <a:off x="9117900" y="373898"/>
              <a:ext cx="2391509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959F8827-B03E-EB6F-81AE-4FC616D4D404}"/>
                </a:ext>
              </a:extLst>
            </p:cNvPr>
            <p:cNvSpPr/>
            <p:nvPr/>
          </p:nvSpPr>
          <p:spPr>
            <a:xfrm>
              <a:off x="9117900" y="359750"/>
              <a:ext cx="2391509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F9EA560-4241-54B2-846D-2DCC0C36C5C6}"/>
              </a:ext>
            </a:extLst>
          </p:cNvPr>
          <p:cNvSpPr/>
          <p:nvPr/>
        </p:nvSpPr>
        <p:spPr>
          <a:xfrm>
            <a:off x="6329873" y="4771269"/>
            <a:ext cx="5712656" cy="2073002"/>
          </a:xfrm>
          <a:prstGeom prst="roundRect">
            <a:avLst/>
          </a:prstGeom>
          <a:solidFill>
            <a:srgbClr val="0F274D"/>
          </a:solidFill>
          <a:ln>
            <a:noFill/>
          </a:ln>
          <a:effectLst>
            <a:outerShdw blurRad="190500" dist="1905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7AA9063-B4D7-3ECE-8A4D-827E9A428B3D}"/>
              </a:ext>
            </a:extLst>
          </p:cNvPr>
          <p:cNvGrpSpPr/>
          <p:nvPr/>
        </p:nvGrpSpPr>
        <p:grpSpPr>
          <a:xfrm>
            <a:off x="4475205" y="1073512"/>
            <a:ext cx="1963617" cy="1274400"/>
            <a:chOff x="9117900" y="359750"/>
            <a:chExt cx="2391509" cy="1274400"/>
          </a:xfrm>
          <a:solidFill>
            <a:srgbClr val="0F274D"/>
          </a:solidFill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5035B753-4837-96A4-7FC7-47A94798BABE}"/>
                </a:ext>
              </a:extLst>
            </p:cNvPr>
            <p:cNvSpPr/>
            <p:nvPr/>
          </p:nvSpPr>
          <p:spPr>
            <a:xfrm>
              <a:off x="9117900" y="373898"/>
              <a:ext cx="2391509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CBC14442-0FE3-7308-9BDA-9B6EDBA7C3E0}"/>
                </a:ext>
              </a:extLst>
            </p:cNvPr>
            <p:cNvSpPr/>
            <p:nvPr/>
          </p:nvSpPr>
          <p:spPr>
            <a:xfrm>
              <a:off x="9117900" y="359750"/>
              <a:ext cx="2391509" cy="12744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2136D6E-FBB5-255E-4CD1-C777D34FA1D2}"/>
              </a:ext>
            </a:extLst>
          </p:cNvPr>
          <p:cNvGrpSpPr/>
          <p:nvPr/>
        </p:nvGrpSpPr>
        <p:grpSpPr>
          <a:xfrm>
            <a:off x="10080528" y="1083485"/>
            <a:ext cx="1962001" cy="1274148"/>
            <a:chOff x="9117900" y="359750"/>
            <a:chExt cx="2391510" cy="1274148"/>
          </a:xfrm>
          <a:solidFill>
            <a:srgbClr val="0F274D"/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C636DD4-AA59-8556-3BAA-5665984BE260}"/>
                </a:ext>
              </a:extLst>
            </p:cNvPr>
            <p:cNvSpPr/>
            <p:nvPr/>
          </p:nvSpPr>
          <p:spPr>
            <a:xfrm>
              <a:off x="9117900" y="373898"/>
              <a:ext cx="2391509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549F3DB-9D98-3581-D3BB-FFAAB5F4261D}"/>
                </a:ext>
              </a:extLst>
            </p:cNvPr>
            <p:cNvSpPr/>
            <p:nvPr/>
          </p:nvSpPr>
          <p:spPr>
            <a:xfrm>
              <a:off x="9117901" y="359750"/>
              <a:ext cx="2391509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F1B09E8-32AD-04EC-E137-FF39E295D6A6}"/>
              </a:ext>
            </a:extLst>
          </p:cNvPr>
          <p:cNvGrpSpPr/>
          <p:nvPr/>
        </p:nvGrpSpPr>
        <p:grpSpPr>
          <a:xfrm>
            <a:off x="7258202" y="1087594"/>
            <a:ext cx="2002945" cy="1274148"/>
            <a:chOff x="9117900" y="359750"/>
            <a:chExt cx="2439407" cy="1274148"/>
          </a:xfrm>
          <a:solidFill>
            <a:srgbClr val="0F274D"/>
          </a:solidFill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5CABC06-BFAC-4B07-6E0A-B1AE126C2CDA}"/>
                </a:ext>
              </a:extLst>
            </p:cNvPr>
            <p:cNvSpPr/>
            <p:nvPr/>
          </p:nvSpPr>
          <p:spPr>
            <a:xfrm>
              <a:off x="9117900" y="373898"/>
              <a:ext cx="2391509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641ACB6-0A89-E9D9-BF6F-45532AEBBF4B}"/>
                </a:ext>
              </a:extLst>
            </p:cNvPr>
            <p:cNvSpPr/>
            <p:nvPr/>
          </p:nvSpPr>
          <p:spPr>
            <a:xfrm>
              <a:off x="9165798" y="359750"/>
              <a:ext cx="2391509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 dirty="0"/>
            </a:p>
          </p:txBody>
        </p:sp>
      </p:grpSp>
    </p:spTree>
    <p:extLst>
      <p:ext uri="{BB962C8B-B14F-4D97-AF65-F5344CB8AC3E}">
        <p14:creationId xmlns:p14="http://schemas.microsoft.com/office/powerpoint/2010/main" val="4232322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Israel</dc:creator>
  <cp:lastModifiedBy>Israel Josiah</cp:lastModifiedBy>
  <cp:revision>8</cp:revision>
  <dcterms:created xsi:type="dcterms:W3CDTF">2024-01-21T13:57:20Z</dcterms:created>
  <dcterms:modified xsi:type="dcterms:W3CDTF">2024-11-30T00:33:13Z</dcterms:modified>
</cp:coreProperties>
</file>