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C953-3BC5-4E6F-9873-55987E1A984B}" type="datetimeFigureOut">
              <a:rPr lang="he-IL" smtClean="0"/>
              <a:pPr/>
              <a:t>ו'/אלול/תשע"ו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C25B-369D-4A4F-AB68-36FD4C23042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 project – price compare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43050"/>
            <a:ext cx="6400800" cy="3995750"/>
          </a:xfrm>
        </p:spPr>
        <p:txBody>
          <a:bodyPr>
            <a:noAutofit/>
          </a:bodyPr>
          <a:lstStyle/>
          <a:p>
            <a:pPr lvl="0" algn="r">
              <a:buFont typeface="Arial" pitchFamily="34" charset="0"/>
              <a:buChar char="•"/>
            </a:pPr>
            <a:r>
              <a:rPr lang="he-IL" sz="2000" dirty="0" smtClean="0">
                <a:solidFill>
                  <a:schemeClr val="tx1"/>
                </a:solidFill>
              </a:rPr>
              <a:t> עליכם </a:t>
            </a:r>
            <a:r>
              <a:rPr lang="he-IL" sz="2000" dirty="0">
                <a:solidFill>
                  <a:schemeClr val="tx1"/>
                </a:solidFill>
              </a:rPr>
              <a:t>לכתוב מערכת שתדע לפענח את קבצי ה</a:t>
            </a:r>
            <a:r>
              <a:rPr lang="en-US" sz="2000" dirty="0" smtClean="0">
                <a:solidFill>
                  <a:schemeClr val="tx1"/>
                </a:solidFill>
              </a:rPr>
              <a:t>XML </a:t>
            </a:r>
            <a:r>
              <a:rPr lang="he-IL" sz="2000" dirty="0" smtClean="0">
                <a:solidFill>
                  <a:schemeClr val="tx1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של </a:t>
            </a:r>
            <a:r>
              <a:rPr lang="he-IL" sz="2000" dirty="0" smtClean="0">
                <a:solidFill>
                  <a:schemeClr val="tx1"/>
                </a:solidFill>
              </a:rPr>
              <a:t>רשתות </a:t>
            </a:r>
            <a:r>
              <a:rPr lang="he-IL" sz="2000" dirty="0">
                <a:solidFill>
                  <a:schemeClr val="tx1"/>
                </a:solidFill>
              </a:rPr>
              <a:t>השיווק ולהחזיק קטלוג ולנהל קטלוג מוצרים </a:t>
            </a:r>
            <a:r>
              <a:rPr lang="he-IL" sz="2000" dirty="0" smtClean="0">
                <a:solidFill>
                  <a:schemeClr val="tx1"/>
                </a:solidFill>
              </a:rPr>
              <a:t>ומחיריהם עליכם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he-IL" sz="2000" dirty="0" smtClean="0">
                <a:solidFill>
                  <a:schemeClr val="tx1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לבחור לפחות שלושה ספקי מוצרים. </a:t>
            </a:r>
            <a:endParaRPr lang="en-US" sz="2000" dirty="0">
              <a:solidFill>
                <a:schemeClr val="tx1"/>
              </a:solidFill>
            </a:endParaRPr>
          </a:p>
          <a:p>
            <a:pPr lvl="0" algn="r">
              <a:buFont typeface="Arial" pitchFamily="34" charset="0"/>
              <a:buChar char="•"/>
            </a:pPr>
            <a:r>
              <a:rPr lang="he-IL" sz="2000" dirty="0" smtClean="0">
                <a:solidFill>
                  <a:schemeClr val="tx1"/>
                </a:solidFill>
              </a:rPr>
              <a:t> המערכת </a:t>
            </a:r>
            <a:r>
              <a:rPr lang="he-IL" sz="2000" dirty="0">
                <a:solidFill>
                  <a:schemeClr val="tx1"/>
                </a:solidFill>
              </a:rPr>
              <a:t>תאפשר למשתמש לבחור סל מוצרים </a:t>
            </a:r>
            <a:r>
              <a:rPr lang="he-IL" sz="2000" dirty="0" smtClean="0">
                <a:solidFill>
                  <a:schemeClr val="tx1"/>
                </a:solidFill>
              </a:rPr>
              <a:t>וכמויות   ולבצע </a:t>
            </a:r>
            <a:r>
              <a:rPr lang="he-IL" sz="2000" dirty="0">
                <a:solidFill>
                  <a:schemeClr val="tx1"/>
                </a:solidFill>
              </a:rPr>
              <a:t>השוואה בין הרשתות והסניפים השונים</a:t>
            </a:r>
            <a:endParaRPr lang="en-US" sz="2000" dirty="0">
              <a:solidFill>
                <a:schemeClr val="tx1"/>
              </a:solidFill>
            </a:endParaRPr>
          </a:p>
          <a:p>
            <a:pPr lvl="0" algn="r">
              <a:buFont typeface="Arial" pitchFamily="34" charset="0"/>
              <a:buChar char="•"/>
            </a:pPr>
            <a:r>
              <a:rPr lang="he-IL" sz="2000" dirty="0" smtClean="0">
                <a:solidFill>
                  <a:schemeClr val="tx1"/>
                </a:solidFill>
              </a:rPr>
              <a:t> המערכת </a:t>
            </a:r>
            <a:r>
              <a:rPr lang="he-IL" sz="2000" dirty="0">
                <a:solidFill>
                  <a:schemeClr val="tx1"/>
                </a:solidFill>
              </a:rPr>
              <a:t>צריכה להפיק את המחיר הסופי של סל הקניות עבור כל ספק, וכן את שלושת המוצרים הזולים ביותר והיקרים ביותר עבור כל ספק.</a:t>
            </a:r>
            <a:endParaRPr lang="en-US" sz="2000" dirty="0">
              <a:solidFill>
                <a:schemeClr val="tx1"/>
              </a:solidFill>
            </a:endParaRPr>
          </a:p>
          <a:p>
            <a:pPr lvl="0"/>
            <a:endParaRPr lang="he-IL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							</a:t>
            </a:r>
            <a:r>
              <a:rPr lang="he-IL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			</a:t>
            </a:r>
          </a:p>
          <a:p>
            <a:pPr lvl="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0"/>
            <a:endParaRPr lang="he-IL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srael\Desktop\שנה ב\סמסטר קיץ\C#\עבודה 3\CodeVa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2540000" cy="177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implemented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z="2400" dirty="0"/>
              <a:t>הוספת ממשק משתמש </a:t>
            </a:r>
            <a:r>
              <a:rPr lang="he-IL" sz="2400" dirty="0" smtClean="0"/>
              <a:t>גרפי.</a:t>
            </a:r>
            <a:endParaRPr lang="en-US" sz="2400" dirty="0"/>
          </a:p>
          <a:p>
            <a:pPr lvl="0"/>
            <a:r>
              <a:rPr lang="he-IL" sz="2400" dirty="0"/>
              <a:t>אפשרות השוואת סניפים לפי אזור גאוגרפי, רשתות ספציפיות או סניפים </a:t>
            </a:r>
            <a:r>
              <a:rPr lang="he-IL" sz="2400" dirty="0" smtClean="0"/>
              <a:t>ספציפיים.</a:t>
            </a:r>
            <a:endParaRPr lang="en-US" sz="2400" dirty="0"/>
          </a:p>
          <a:p>
            <a:pPr lvl="0"/>
            <a:r>
              <a:rPr lang="he-IL" sz="2400" dirty="0"/>
              <a:t>שמירת סל הקניות של המשתמש בקובץ שניתן לטעון מאוחר </a:t>
            </a:r>
            <a:r>
              <a:rPr lang="he-IL" sz="2400" dirty="0" smtClean="0"/>
              <a:t>יותר.</a:t>
            </a:r>
            <a:endParaRPr lang="en-US" sz="2400" dirty="0"/>
          </a:p>
          <a:p>
            <a:endParaRPr lang="he-IL" dirty="0"/>
          </a:p>
        </p:txBody>
      </p:sp>
      <p:pic>
        <p:nvPicPr>
          <p:cNvPr id="4" name="Picture 2" descr="C:\Users\israel\Desktop\שנה ב\סמסטר קיץ\C#\עבודה 3\CodeVa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2540000" cy="177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Implementation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שימוש נרחב ב – </a:t>
            </a:r>
            <a:r>
              <a:rPr lang="en-US" sz="2400" dirty="0" smtClean="0"/>
              <a:t>Interfaces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הפרדה מלאה בין ממשק משתמש לתהליכים לוגיים.</a:t>
            </a:r>
          </a:p>
          <a:p>
            <a:r>
              <a:rPr lang="he-IL" sz="2400" dirty="0" smtClean="0"/>
              <a:t>מימוש תהליכים אסינכרוניים על מנת לייעל את המערכת.</a:t>
            </a:r>
          </a:p>
          <a:p>
            <a:r>
              <a:rPr lang="he-IL" sz="2400" dirty="0" smtClean="0"/>
              <a:t>טיפול ב – </a:t>
            </a:r>
            <a:r>
              <a:rPr lang="en-US" sz="2400" dirty="0" smtClean="0"/>
              <a:t>Exceptions</a:t>
            </a:r>
            <a:r>
              <a:rPr lang="he-IL" sz="2400" dirty="0" smtClean="0"/>
              <a:t> ע"י כתיבה לקובץ לוג.</a:t>
            </a:r>
            <a:endParaRPr lang="he-IL" sz="2400" dirty="0" smtClean="0"/>
          </a:p>
          <a:p>
            <a:endParaRPr lang="he-IL" sz="2400" dirty="0"/>
          </a:p>
        </p:txBody>
      </p:sp>
      <p:pic>
        <p:nvPicPr>
          <p:cNvPr id="4" name="Picture 2" descr="C:\Users\israel\Desktop\שנה ב\סמסטר קיץ\C#\עבודה 3\CodeVa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2540000" cy="177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Final project – price compare</vt:lpstr>
      <vt:lpstr>Extensions implemented</vt:lpstr>
      <vt:lpstr>Design &amp;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price compare</dc:title>
  <dc:creator>israel</dc:creator>
  <cp:lastModifiedBy>israel</cp:lastModifiedBy>
  <cp:revision>2</cp:revision>
  <dcterms:created xsi:type="dcterms:W3CDTF">2016-09-08T22:22:28Z</dcterms:created>
  <dcterms:modified xsi:type="dcterms:W3CDTF">2016-09-09T12:38:01Z</dcterms:modified>
</cp:coreProperties>
</file>