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6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#leanpub-auto-iterating-over-tre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null" TargetMode="External"/><Relationship Id="rId13" Type="http://schemas.openxmlformats.org/officeDocument/2006/relationships/hyperlink" Target="https://codeburst.io/a-simple-guide-to-es6-iterators-in-javascript-with-examples-189d052c3d8e" TargetMode="External"/><Relationship Id="rId3" Type="http://schemas.openxmlformats.org/officeDocument/2006/relationships/hyperlink" Target="https://github.com/unional/typescript-guidelines" TargetMode="External"/><Relationship Id="rId7" Type="http://schemas.openxmlformats.org/officeDocument/2006/relationships/hyperlink" Target="https://codeburst.io/understanding-null-undefined-and-nan-b603cb74b44c" TargetMode="External"/><Relationship Id="rId12" Type="http://schemas.openxmlformats.org/officeDocument/2006/relationships/hyperlink" Target="https://bytearcher.com/articles/es6-vs-es2015-name/" TargetMode="External"/><Relationship Id="rId17" Type="http://schemas.openxmlformats.org/officeDocument/2006/relationships/hyperlink" Target="http://exploringjs.com/es6/ch_generators.html#leanpub-auto-iterating-over-trees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benmvp.com/learning-es6-generators-as-it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javascript-null-vs-undefined-20f955215a2" TargetMode="External"/><Relationship Id="rId11" Type="http://schemas.openxmlformats.org/officeDocument/2006/relationships/hyperlink" Target="https://codeburst.io/how-this-keyword-work-in-javascript-6b31104b5ef9" TargetMode="External"/><Relationship Id="rId5" Type="http://schemas.openxmlformats.org/officeDocument/2006/relationships/hyperlink" Target="https://jameshenry.blog/typescript-null-and-undefined-types/" TargetMode="External"/><Relationship Id="rId15" Type="http://schemas.openxmlformats.org/officeDocument/2006/relationships/hyperlink" Target="https://www.ynonperek.com/2017/08/28/3-cool-uses-for/" TargetMode="External"/><Relationship Id="rId10" Type="http://schemas.openxmlformats.org/officeDocument/2006/relationships/hyperlink" Target="https://msdn.microsoft.com/en-us/magazine/dn890374.aspx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github.com/Microsoft/TypeScript" TargetMode="External"/><Relationship Id="rId14" Type="http://schemas.openxmlformats.org/officeDocument/2006/relationships/hyperlink" Target="http://www.ecma-international.org/ecma-262/6.0/#sec-iter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If in strict mode, this will be undefined.</a:t>
            </a:r>
          </a:p>
          <a:p>
            <a:pPr algn="l" rtl="0"/>
            <a:r>
              <a:rPr lang="en-US" dirty="0"/>
              <a:t>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{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arr1.push(…arr2) // adds arr2 to the end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arr1.unshift(…arr2) // adds arr2 to the start of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[…arr2] // copy elements of arr2 to arr1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6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7DF4370-E3A3-4182-B6C6-3E7C5504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438950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5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6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http://exploringjs.com/es6/ch_generators.html#leanpub-auto-iterating-over-trees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3208</TotalTime>
  <Words>1662</Words>
  <Application>Microsoft Office PowerPoint</Application>
  <PresentationFormat>On-screen Show (4:3)</PresentationFormat>
  <Paragraphs>348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Gisha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‘for’, ‘of’, ‘in’ and iterators</vt:lpstr>
      <vt:lpstr>‘for’, ‘of’, ‘in’ and iterators</vt:lpstr>
      <vt:lpstr>‘for’, ‘of’, ‘in’ and iterators</vt:lpstr>
      <vt:lpstr>Template strings</vt:lpstr>
      <vt:lpstr>Template strings</vt:lpstr>
      <vt:lpstr>Template strings</vt:lpstr>
      <vt:lpstr>Template strings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Resources 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32</cp:revision>
  <dcterms:created xsi:type="dcterms:W3CDTF">2006-08-16T00:00:00Z</dcterms:created>
  <dcterms:modified xsi:type="dcterms:W3CDTF">2019-08-15T13:32:31Z</dcterms:modified>
</cp:coreProperties>
</file>