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null" TargetMode="External"/><Relationship Id="rId3" Type="http://schemas.openxmlformats.org/officeDocument/2006/relationships/hyperlink" Target="https://github.com/unional/typescript-guidelines" TargetMode="External"/><Relationship Id="rId7" Type="http://schemas.openxmlformats.org/officeDocument/2006/relationships/hyperlink" Target="https://codeburst.io/understanding-null-undefined-and-nan-b603cb74b44c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javascript-null-vs-undefined-20f955215a2" TargetMode="External"/><Relationship Id="rId5" Type="http://schemas.openxmlformats.org/officeDocument/2006/relationships/hyperlink" Target="https://jameshenry.blog/typescript-null-and-undefined-types/" TargetMode="External"/><Relationship Id="rId10" Type="http://schemas.openxmlformats.org/officeDocument/2006/relationships/hyperlink" Target="https://msdn.microsoft.com/en-us/magazine/dn890374.aspx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github.com/Microsoft/Type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Advanced Es6 &amp; </a:t>
            </a:r>
            <a:r>
              <a:rPr lang="he-IL" sz="3600" dirty="0" smtClean="0"/>
              <a:t> </a:t>
            </a:r>
            <a:r>
              <a:rPr lang="en-US" sz="3600" dirty="0" smtClean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Israel</a:t>
            </a:r>
          </a:p>
          <a:p>
            <a:r>
              <a:rPr lang="en-US" dirty="0" smtClean="0"/>
              <a:t>Z.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FF0000"/>
                </a:solidFill>
              </a:rPr>
              <a:t>strict null checking mode </a:t>
            </a:r>
            <a:r>
              <a:rPr lang="en-US" sz="2000" dirty="0" smtClean="0"/>
              <a:t>the compiler requires every</a:t>
            </a:r>
          </a:p>
          <a:p>
            <a:pPr algn="l" rtl="0">
              <a:buNone/>
            </a:pPr>
            <a:r>
              <a:rPr lang="en-US" sz="2000" dirty="0" smtClean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 smtClean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 smtClean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 smtClean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 smtClean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 smtClean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 smtClean="0"/>
              <a:t>include undefined.</a:t>
            </a:r>
          </a:p>
          <a:p>
            <a:pPr algn="l" rtl="0">
              <a:buNone/>
            </a:pPr>
            <a:endParaRPr lang="en-US" sz="2400" dirty="0" smtClean="0"/>
          </a:p>
          <a:p>
            <a:pPr algn="l" rtl="0">
              <a:buNone/>
            </a:pPr>
            <a:r>
              <a:rPr lang="en-US" sz="2300" dirty="0" smtClean="0"/>
              <a:t>For example, the following two types </a:t>
            </a:r>
          </a:p>
          <a:p>
            <a:pPr algn="l" rtl="0">
              <a:buNone/>
            </a:pPr>
            <a:r>
              <a:rPr lang="en-US" sz="2300" dirty="0" smtClean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 </a:t>
            </a:r>
            <a:r>
              <a:rPr lang="en-US" b="1" dirty="0" smtClean="0"/>
              <a:t>null</a:t>
            </a:r>
            <a:r>
              <a:rPr lang="en-US" dirty="0" smtClean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 smtClean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 smtClean="0"/>
              <a:t>Something hasn't been initialized :</a:t>
            </a:r>
            <a:r>
              <a:rPr lang="en-US" b="1" dirty="0" smtClean="0"/>
              <a:t> undefined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Something is currently unavailable: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both when negated are giving true (</a:t>
            </a:r>
            <a:r>
              <a:rPr lang="en-US" dirty="0" err="1" smtClean="0"/>
              <a:t>falsy</a:t>
            </a:r>
            <a:r>
              <a:rPr lang="en-US" dirty="0" smtClean="0"/>
              <a:t> values), but none of them equals true or false.</a:t>
            </a:r>
          </a:p>
          <a:p>
            <a:pPr algn="l" rtl="0"/>
            <a:r>
              <a:rPr lang="en-US" dirty="0" smtClean="0"/>
              <a:t>In JavaScript, undefined has its own data type (undefined), null is only an object.</a:t>
            </a:r>
          </a:p>
          <a:p>
            <a:pPr algn="l" rtl="0"/>
            <a:r>
              <a:rPr lang="en-US" dirty="0" smtClean="0"/>
              <a:t>In JavaScript, null is treated as 0 in basic arithmetic operations, undefined returns ‘</a:t>
            </a:r>
            <a:r>
              <a:rPr lang="en-US" dirty="0" err="1" smtClean="0"/>
              <a:t>NaN</a:t>
            </a:r>
            <a:r>
              <a:rPr lang="en-US" dirty="0" smtClean="0"/>
              <a:t>’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Lets see some practical difference: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);</a:t>
            </a:r>
          </a:p>
          <a:p>
            <a:pPr algn="l" rtl="0">
              <a:buNone/>
            </a:pPr>
            <a:endParaRPr lang="en-US" dirty="0" smtClean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'bye'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How </a:t>
            </a:r>
            <a:r>
              <a:rPr lang="en-US" b="1" dirty="0" smtClean="0"/>
              <a:t>JavaScript</a:t>
            </a:r>
            <a:r>
              <a:rPr lang="en-US" dirty="0" smtClean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 smtClean="0"/>
              <a:t>What is </a:t>
            </a:r>
            <a:r>
              <a:rPr lang="en-US" b="1" dirty="0" smtClean="0"/>
              <a:t>this</a:t>
            </a:r>
            <a:r>
              <a:rPr lang="en-US" dirty="0" smtClean="0"/>
              <a:t> in JavaScript?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When a function is invoked in JavaScript, you can</a:t>
            </a:r>
          </a:p>
          <a:p>
            <a:pPr algn="l" rtl="0">
              <a:buNone/>
            </a:pPr>
            <a:r>
              <a:rPr lang="en-US" dirty="0" smtClean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 smtClean="0"/>
              <a:t>(these rules are in priority order):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If the function was the result of a call to </a:t>
            </a:r>
            <a:r>
              <a:rPr lang="en-US" dirty="0" err="1" smtClean="0"/>
              <a:t>function.bind</a:t>
            </a:r>
            <a:r>
              <a:rPr lang="en-US" dirty="0" smtClean="0"/>
              <a:t>, this will be the argument given to bind.</a:t>
            </a:r>
          </a:p>
          <a:p>
            <a:pPr algn="l" rtl="0"/>
            <a:r>
              <a:rPr lang="en-US" dirty="0" smtClean="0"/>
              <a:t>If the function was invoked in the form </a:t>
            </a:r>
            <a:r>
              <a:rPr lang="en-US" dirty="0" err="1" smtClean="0"/>
              <a:t>foo.func</a:t>
            </a:r>
            <a:r>
              <a:rPr lang="en-US" dirty="0" smtClean="0"/>
              <a:t>(), this will be </a:t>
            </a:r>
            <a:r>
              <a:rPr lang="en-US" dirty="0" err="1" smtClean="0"/>
              <a:t>foo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If in strict mode, this will be undefined.</a:t>
            </a:r>
          </a:p>
          <a:p>
            <a:pPr algn="l" rtl="0"/>
            <a:r>
              <a:rPr lang="en-US" dirty="0" smtClean="0"/>
              <a:t>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 smtClean="0"/>
              <a:t>What is </a:t>
            </a:r>
            <a:r>
              <a:rPr lang="en-US" sz="2200" b="1" dirty="0" smtClean="0"/>
              <a:t>this</a:t>
            </a:r>
            <a:r>
              <a:rPr lang="en-US" sz="2200" dirty="0" smtClean="0"/>
              <a:t> in JavaScript?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sz="2800" dirty="0" smtClean="0"/>
              <a:t>Equality</a:t>
            </a:r>
          </a:p>
          <a:p>
            <a:pPr algn="l" rtl="0"/>
            <a:r>
              <a:rPr lang="en-US" sz="2800" dirty="0" smtClean="0"/>
              <a:t>References</a:t>
            </a:r>
          </a:p>
          <a:p>
            <a:pPr algn="l" rtl="0"/>
            <a:r>
              <a:rPr lang="en-US" sz="2800" dirty="0" smtClean="0"/>
              <a:t>Null and Undefined</a:t>
            </a:r>
          </a:p>
          <a:p>
            <a:pPr algn="l" rtl="0"/>
            <a:r>
              <a:rPr lang="en-US" sz="2800" dirty="0" smtClean="0"/>
              <a:t>‘this’ key word and Closure</a:t>
            </a:r>
          </a:p>
          <a:p>
            <a:pPr algn="l" rtl="0"/>
            <a:r>
              <a:rPr lang="en-US" sz="2800" dirty="0" smtClean="0"/>
              <a:t>‘var’, ‘let’ and ‘const’ key words</a:t>
            </a:r>
          </a:p>
          <a:p>
            <a:pPr algn="l" rtl="0"/>
            <a:r>
              <a:rPr lang="en-US" sz="2800" dirty="0" smtClean="0"/>
              <a:t>Rest Parameters</a:t>
            </a:r>
          </a:p>
          <a:p>
            <a:pPr algn="l" rtl="0"/>
            <a:r>
              <a:rPr lang="en-US" sz="2800" dirty="0" smtClean="0"/>
              <a:t>Spread operator</a:t>
            </a:r>
          </a:p>
          <a:p>
            <a:pPr algn="l" rtl="0"/>
            <a:r>
              <a:rPr lang="en-US" sz="2800" dirty="0" smtClean="0"/>
              <a:t>Destructuring</a:t>
            </a:r>
          </a:p>
          <a:p>
            <a:pPr algn="l" rtl="0"/>
            <a:r>
              <a:rPr lang="en-US" sz="2800" dirty="0" smtClean="0"/>
              <a:t>‘for’, ‘of’, ‘in’ key words and iterators</a:t>
            </a:r>
          </a:p>
          <a:p>
            <a:pPr algn="l" rtl="0"/>
            <a:r>
              <a:rPr lang="en-US" sz="2800" dirty="0" smtClean="0"/>
              <a:t>Template strings</a:t>
            </a:r>
          </a:p>
          <a:p>
            <a:pPr algn="l" rtl="0"/>
            <a:r>
              <a:rPr lang="en-US" sz="2800" dirty="0" smtClean="0"/>
              <a:t>Generators</a:t>
            </a:r>
          </a:p>
          <a:p>
            <a:pPr algn="l" rtl="0"/>
            <a:r>
              <a:rPr lang="en-US" sz="2800" dirty="0" smtClean="0"/>
              <a:t>‘promise’ and async await key words</a:t>
            </a:r>
          </a:p>
          <a:p>
            <a:pPr algn="l" rtl="0"/>
            <a:r>
              <a:rPr lang="en-US" sz="2800" dirty="0" smtClean="0"/>
              <a:t>Enums and union types </a:t>
            </a:r>
          </a:p>
          <a:p>
            <a:pPr algn="l" rtl="0"/>
            <a:r>
              <a:rPr lang="en-US" sz="2800" dirty="0" smtClean="0"/>
              <a:t>Casting and type assertion</a:t>
            </a:r>
          </a:p>
          <a:p>
            <a:pPr algn="l" rtl="0"/>
            <a:r>
              <a:rPr lang="en-US" sz="2800" dirty="0" smtClean="0"/>
              <a:t>‘typeof’ and ‘instanceof’ key words</a:t>
            </a:r>
          </a:p>
          <a:p>
            <a:pPr algn="l" rtl="0">
              <a:buNone/>
            </a:pPr>
            <a:endParaRPr lang="en-US" sz="2800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 smtClean="0"/>
              <a:t>Red Flags for </a:t>
            </a:r>
            <a:r>
              <a:rPr lang="en-US" sz="2400" b="1" dirty="0" smtClean="0"/>
              <a:t>this:</a:t>
            </a:r>
            <a:endParaRPr lang="en-US" sz="2000" b="1" dirty="0" smtClean="0"/>
          </a:p>
          <a:p>
            <a:pPr algn="l" rtl="0">
              <a:buNone/>
            </a:pPr>
            <a:r>
              <a:rPr lang="en-US" sz="2000" dirty="0" smtClean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 smtClean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 smtClean="0"/>
              <a:t>invoking it. </a:t>
            </a:r>
          </a:p>
          <a:p>
            <a:pPr algn="l" rtl="0">
              <a:buNone/>
            </a:pPr>
            <a:r>
              <a:rPr lang="en-US" sz="2000" dirty="0" smtClean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 smtClean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 smtClean="0"/>
              <a:t>expression, this might be incorrect.</a:t>
            </a:r>
            <a:endParaRPr lang="en-US" sz="2000" b="1" dirty="0" smtClean="0"/>
          </a:p>
          <a:p>
            <a:pPr algn="l" rtl="0">
              <a:buNone/>
            </a:pPr>
            <a:endParaRPr lang="en-US" sz="2000" b="1" dirty="0" smtClean="0"/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 smtClean="0"/>
              <a:t>TypeScript uses </a:t>
            </a:r>
            <a:r>
              <a:rPr lang="en-US" sz="2000" dirty="0" smtClean="0">
                <a:solidFill>
                  <a:srgbClr val="FF0000"/>
                </a:solidFill>
              </a:rPr>
              <a:t>_this </a:t>
            </a:r>
            <a:r>
              <a:rPr lang="en-US" sz="2000" dirty="0" smtClean="0"/>
              <a:t>in its </a:t>
            </a:r>
            <a:r>
              <a:rPr lang="en-US" sz="2000" dirty="0" err="1" smtClean="0"/>
              <a:t>transpile</a:t>
            </a:r>
            <a:r>
              <a:rPr lang="en-US" sz="2000" dirty="0" smtClean="0"/>
              <a:t> process, </a:t>
            </a:r>
          </a:p>
          <a:p>
            <a:pPr algn="l" rtl="0">
              <a:buNone/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rgbClr val="FF0000"/>
                </a:solidFill>
              </a:rPr>
              <a:t>never use _this </a:t>
            </a:r>
            <a:r>
              <a:rPr lang="en-US" sz="2000" dirty="0" smtClean="0"/>
              <a:t>as a variable or property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 smtClean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 smtClean="0"/>
              <a:t>Transpiles</a:t>
            </a:r>
            <a:r>
              <a:rPr lang="en-US" sz="1600" dirty="0" smtClean="0"/>
              <a:t> to: </a:t>
            </a:r>
            <a:endParaRPr lang="en-US" sz="1600" dirty="0"/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 smtClean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 smtClean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 smtClean="0"/>
              <a:t>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/>
              <a:t>Closure</a:t>
            </a:r>
            <a:r>
              <a:rPr lang="en-US" sz="2000" dirty="0" smtClean="0"/>
              <a:t> </a:t>
            </a:r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 smtClean="0"/>
              <a:t>in the outer scope.</a:t>
            </a:r>
          </a:p>
          <a:p>
            <a:pPr algn="l" rtl="0">
              <a:buNone/>
            </a:pPr>
            <a:endParaRPr lang="en-US" sz="2000" dirty="0" smtClean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/>
              <a:t>Closure</a:t>
            </a:r>
            <a:r>
              <a:rPr lang="en-US" sz="2000" dirty="0" smtClean="0"/>
              <a:t> </a:t>
            </a:r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variableInOuterFunction</a:t>
            </a:r>
            <a:r>
              <a:rPr lang="en-US" sz="2000" dirty="0" smtClean="0"/>
              <a:t>) from the outer scope. </a:t>
            </a:r>
          </a:p>
          <a:p>
            <a:pPr algn="l" rtl="0">
              <a:buNone/>
            </a:pPr>
            <a:r>
              <a:rPr lang="en-US" sz="2000" dirty="0" smtClean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 smtClean="0"/>
              <a:t>bound in) the inner function. </a:t>
            </a:r>
          </a:p>
          <a:p>
            <a:pPr algn="l" rtl="0">
              <a:buNone/>
            </a:pPr>
            <a:r>
              <a:rPr lang="en-US" sz="2000" dirty="0" smtClean="0"/>
              <a:t>Hence the term </a:t>
            </a:r>
            <a:r>
              <a:rPr lang="en-US" sz="2000" b="1" dirty="0" smtClean="0"/>
              <a:t>closure</a:t>
            </a:r>
            <a:r>
              <a:rPr lang="en-US" sz="2000" dirty="0" smtClean="0"/>
              <a:t>. </a:t>
            </a:r>
          </a:p>
          <a:p>
            <a:pPr algn="l" rtl="0">
              <a:buNone/>
            </a:pPr>
            <a:r>
              <a:rPr lang="en-US" sz="2000" dirty="0" smtClean="0"/>
              <a:t>The concept in itself is simple enough and pretty 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/>
              <a:t>Closure</a:t>
            </a:r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var</a:t>
            </a:r>
            <a:r>
              <a:rPr lang="en-US" dirty="0" smtClean="0"/>
              <a:t> variables in JavaScript are function scoped.</a:t>
            </a:r>
          </a:p>
          <a:p>
            <a:pPr algn="l" rtl="0"/>
            <a:r>
              <a:rPr lang="en-US" dirty="0" smtClean="0"/>
              <a:t>{ does not create a new variable scope.</a:t>
            </a:r>
          </a:p>
          <a:p>
            <a:pPr algn="l" rtl="0"/>
            <a:r>
              <a:rPr lang="en-US" dirty="0" smtClean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Functions create a new scope.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C000"/>
                </a:solidFill>
              </a:rPr>
              <a:t>'123'</a:t>
            </a:r>
            <a:r>
              <a:rPr lang="en-US" dirty="0" smtClean="0"/>
              <a:t>; </a:t>
            </a:r>
          </a:p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 { 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123</a:t>
            </a:r>
            <a:r>
              <a:rPr lang="en-US" dirty="0" smtClean="0"/>
              <a:t>; </a:t>
            </a:r>
          </a:p>
          <a:p>
            <a:pPr algn="l" rtl="0">
              <a:buNone/>
            </a:pPr>
            <a:r>
              <a:rPr lang="en-US" dirty="0" smtClean="0"/>
              <a:t>}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C000"/>
                </a:solidFill>
              </a:rPr>
              <a:t>'123'</a:t>
            </a:r>
            <a:r>
              <a:rPr lang="en-US" dirty="0" smtClean="0"/>
              <a:t>; </a:t>
            </a:r>
          </a:p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 { 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foo_1 = </a:t>
            </a:r>
            <a:r>
              <a:rPr lang="en-US" dirty="0" smtClean="0">
                <a:solidFill>
                  <a:srgbClr val="00B050"/>
                </a:solidFill>
              </a:rPr>
              <a:t>123</a:t>
            </a:r>
            <a:r>
              <a:rPr lang="en-US" dirty="0" smtClean="0"/>
              <a:t>; 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One thing to be careful about in JavaScript is</a:t>
            </a:r>
          </a:p>
          <a:p>
            <a:pPr algn="l" rtl="0">
              <a:buNone/>
            </a:pPr>
            <a:r>
              <a:rPr lang="en-US" dirty="0" smtClean="0"/>
              <a:t>	the difference between == and ===.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Similar to == vs. ===, there is != vs. !==.</a:t>
            </a:r>
          </a:p>
          <a:p>
            <a:pPr algn="l" rtl="0"/>
            <a:r>
              <a:rPr lang="en-US" dirty="0" smtClean="0"/>
              <a:t>Always use === and !==.</a:t>
            </a:r>
          </a:p>
          <a:p>
            <a:pPr algn="l" rtl="0"/>
            <a:r>
              <a:rPr lang="en-US" dirty="0" smtClean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What is the output?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Rest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700" dirty="0" smtClean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700" dirty="0" smtClean="0"/>
              <a:t>Rest parameters are treated as a boundless number of optional parameters. </a:t>
            </a:r>
          </a:p>
          <a:p>
            <a:pPr algn="l" rtl="0"/>
            <a:r>
              <a:rPr lang="en-US" sz="1700" dirty="0" smtClean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700" dirty="0" smtClean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700" dirty="0" smtClean="0"/>
              <a:t>Rest parameter must be the last argument (compile time error).</a:t>
            </a:r>
          </a:p>
          <a:p>
            <a:pPr algn="l" rtl="0"/>
            <a:endParaRPr lang="he-IL" sz="17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Resources 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5"/>
              </a:rPr>
              <a:t>https://jameshenry.blog/typescript-null-and-undefined-types/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6"/>
              </a:rPr>
              <a:t>https://codeburst.io/javascript-null-vs-undefined-20f955215a2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7"/>
              </a:rPr>
              <a:t>https://codeburst.io/understanding-null-undefined-and-nan-b603cb74b44c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8"/>
              </a:rPr>
              <a:t>https://developer.mozilla.org/en-US/docs/Web/JavaScript/Reference/Global_Objects/null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9"/>
              </a:rPr>
              <a:t>https://github.com/Microsoft/TypeScript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10"/>
              </a:rPr>
              <a:t>https://msdn.microsoft.com/en-us/magazine/dn890374.aspx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Conditional statements such as the ‘if’</a:t>
            </a:r>
          </a:p>
          <a:p>
            <a:pPr algn="l" rtl="0">
              <a:buNone/>
            </a:pPr>
            <a:r>
              <a:rPr lang="en-US" dirty="0" smtClean="0"/>
              <a:t>statement evaluate their expression using</a:t>
            </a:r>
          </a:p>
          <a:p>
            <a:pPr algn="l" rtl="0">
              <a:buNone/>
            </a:pPr>
            <a:r>
              <a:rPr lang="en-US" dirty="0" smtClean="0"/>
              <a:t>coercion with the ’</a:t>
            </a:r>
            <a:r>
              <a:rPr lang="en-US" dirty="0" err="1" smtClean="0"/>
              <a:t>ToBoolean</a:t>
            </a:r>
            <a:r>
              <a:rPr lang="en-US" dirty="0" smtClean="0"/>
              <a:t>’ abstract method</a:t>
            </a:r>
          </a:p>
          <a:p>
            <a:pPr algn="l" rtl="0">
              <a:buNone/>
            </a:pPr>
            <a:r>
              <a:rPr lang="en-US" dirty="0" smtClean="0"/>
              <a:t>and always follows the same rolls.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 smtClean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 smtClean="0"/>
              <a:t>operation ‘</a:t>
            </a:r>
            <a:r>
              <a:rPr lang="en-US" sz="1800" dirty="0" err="1" smtClean="0"/>
              <a:t>ToBoolean</a:t>
            </a:r>
            <a:r>
              <a:rPr lang="en-US" sz="1800" dirty="0" smtClean="0"/>
              <a:t>’ converts argument to a</a:t>
            </a:r>
          </a:p>
          <a:p>
            <a:pPr algn="l" rtl="0">
              <a:buNone/>
            </a:pPr>
            <a:r>
              <a:rPr lang="en-US" sz="1800" dirty="0" smtClean="0"/>
              <a:t>value of type Boolean according to </a:t>
            </a:r>
            <a:r>
              <a:rPr lang="en-US" sz="1800" dirty="0" smtClean="0">
                <a:hlinkClick r:id="rId2"/>
              </a:rPr>
              <a:t>table 10</a:t>
            </a:r>
            <a:r>
              <a:rPr lang="en-US" sz="1800" dirty="0" smtClean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As mentioned at the table above, objects</a:t>
            </a:r>
          </a:p>
          <a:p>
            <a:pPr algn="l" rtl="0">
              <a:buNone/>
            </a:pPr>
            <a:r>
              <a:rPr lang="en-US" dirty="0" smtClean="0"/>
              <a:t>Evaluated to true.</a:t>
            </a:r>
          </a:p>
          <a:p>
            <a:pPr algn="l" rtl="0">
              <a:buNone/>
            </a:pPr>
            <a:r>
              <a:rPr lang="en-US" dirty="0" smtClean="0"/>
              <a:t>That is why even an empty array evaluates to</a:t>
            </a:r>
          </a:p>
          <a:p>
            <a:pPr algn="l" rtl="0">
              <a:buNone/>
            </a:pPr>
            <a:r>
              <a:rPr lang="en-US" dirty="0" smtClean="0"/>
              <a:t>true.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([]) {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Any Object in JavaScript (including functions, </a:t>
            </a:r>
          </a:p>
          <a:p>
            <a:pPr algn="l" rtl="0">
              <a:buNone/>
            </a:pPr>
            <a:r>
              <a:rPr lang="en-US" dirty="0" smtClean="0"/>
              <a:t>arrays, </a:t>
            </a:r>
            <a:r>
              <a:rPr lang="en-US" dirty="0" err="1" smtClean="0"/>
              <a:t>regexp</a:t>
            </a:r>
            <a:r>
              <a:rPr lang="en-US" dirty="0" smtClean="0"/>
              <a:t> etc) are references.</a:t>
            </a:r>
            <a:endParaRPr lang="he-IL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 smtClean="0"/>
              <a:t>TypeScript has two special types,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undefined</a:t>
            </a:r>
            <a:r>
              <a:rPr lang="en-US" dirty="0" smtClean="0"/>
              <a:t>, that have the values null and undefined respectively.</a:t>
            </a:r>
          </a:p>
          <a:p>
            <a:pPr algn="l" rtl="0"/>
            <a:r>
              <a:rPr lang="en-US" dirty="0" smtClean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 smtClean="0"/>
              <a:t>this behavior can be change using ‘</a:t>
            </a:r>
            <a:r>
              <a:rPr lang="en-US" dirty="0" err="1" smtClean="0"/>
              <a:t>strictNullChecks</a:t>
            </a:r>
            <a:r>
              <a:rPr lang="en-US" dirty="0" smtClean="0"/>
              <a:t>’ flag in </a:t>
            </a:r>
            <a:r>
              <a:rPr lang="en-US" dirty="0" err="1" smtClean="0"/>
              <a:t>tsconfig.json</a:t>
            </a:r>
            <a:r>
              <a:rPr lang="en-US" dirty="0" smtClean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2572</TotalTime>
  <Words>587</Words>
  <Application>Microsoft Office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Rest Parameters</vt:lpstr>
      <vt:lpstr>Resources  &amp; Useful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israel</cp:lastModifiedBy>
  <cp:revision>4</cp:revision>
  <dcterms:created xsi:type="dcterms:W3CDTF">2006-08-16T00:00:00Z</dcterms:created>
  <dcterms:modified xsi:type="dcterms:W3CDTF">2018-11-20T00:39:18Z</dcterms:modified>
</cp:coreProperties>
</file>