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26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javascript-null-vs-undefined-20f955215a2" TargetMode="External"/><Relationship Id="rId13" Type="http://schemas.openxmlformats.org/officeDocument/2006/relationships/hyperlink" Target="https://codeburst.io/how-this-keyword-work-in-javascript-6b31104b5ef9" TargetMode="External"/><Relationship Id="rId18" Type="http://schemas.openxmlformats.org/officeDocument/2006/relationships/hyperlink" Target="http://www.benmvp.com/learning-es6-generators-as-iterators/" TargetMode="External"/><Relationship Id="rId3" Type="http://schemas.openxmlformats.org/officeDocument/2006/relationships/hyperlink" Target="https://github.com/unional/typescript-guidelines" TargetMode="External"/><Relationship Id="rId21" Type="http://schemas.openxmlformats.org/officeDocument/2006/relationships/hyperlink" Target="https://developer.mozilla.org/en-US/docs/Web/JavaScript/Reference/Global_Objects/Symbol" TargetMode="External"/><Relationship Id="rId7" Type="http://schemas.openxmlformats.org/officeDocument/2006/relationships/hyperlink" Target="https://jameshenry.blog/typescript-null-and-undefined-types/" TargetMode="External"/><Relationship Id="rId12" Type="http://schemas.openxmlformats.org/officeDocument/2006/relationships/hyperlink" Target="https://msdn.microsoft.com/en-us/magazine/dn890374.aspx" TargetMode="External"/><Relationship Id="rId17" Type="http://schemas.openxmlformats.org/officeDocument/2006/relationships/hyperlink" Target="https://www.ynonperek.com/2017/08/28/3-cool-uses-for/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ecma-international.org/ecma-262/6.0/" TargetMode="External"/><Relationship Id="rId20" Type="http://schemas.openxmlformats.org/officeDocument/2006/relationships/hyperlink" Target="https://www.typescriptlang.org/docs/handbook/symb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39.es/ecma262/" TargetMode="External"/><Relationship Id="rId11" Type="http://schemas.openxmlformats.org/officeDocument/2006/relationships/hyperlink" Target="https://github.com/Microsoft/TypeScript" TargetMode="External"/><Relationship Id="rId5" Type="http://schemas.openxmlformats.org/officeDocument/2006/relationships/hyperlink" Target="https://dev.to/aman_singh/abstract-operations-the-key-to-understand-coercion-in-javascript-453i" TargetMode="External"/><Relationship Id="rId15" Type="http://schemas.openxmlformats.org/officeDocument/2006/relationships/hyperlink" Target="https://codeburst.io/a-simple-guide-to-es6-iterators-in-javascript-with-examples-189d052c3d8e" TargetMode="External"/><Relationship Id="rId10" Type="http://schemas.openxmlformats.org/officeDocument/2006/relationships/hyperlink" Target="https://developer.mozilla.org/en-US/docs/Web/JavaScript/Reference/Global_Objects/null" TargetMode="External"/><Relationship Id="rId19" Type="http://schemas.openxmlformats.org/officeDocument/2006/relationships/hyperlink" Target="http://exploringjs.com/es6/ch_generators.html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codeburst.io/understanding-null-undefined-and-nan-b603cb74b44c" TargetMode="External"/><Relationship Id="rId14" Type="http://schemas.openxmlformats.org/officeDocument/2006/relationships/hyperlink" Target="https://bytearcher.com/articles/es6-vs-es2015-nam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checking mode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 smtClean="0"/>
              <a:t>In a global context, If in strict mode, this will be undefined.</a:t>
            </a:r>
          </a:p>
          <a:p>
            <a:pPr algn="l" rtl="0">
              <a:buNone/>
            </a:pPr>
            <a:r>
              <a:rPr lang="en-US" dirty="0" smtClean="0"/>
              <a:t>	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 smtClean="0"/>
              <a:t>Symbols</a:t>
            </a:r>
            <a:endParaRPr lang="en-US" sz="2800" dirty="0"/>
          </a:p>
          <a:p>
            <a:pPr algn="l" rtl="0"/>
            <a:r>
              <a:rPr lang="en-US" sz="2800" dirty="0"/>
              <a:t>Enums and union types </a:t>
            </a:r>
            <a:endParaRPr lang="en-US" sz="2800" dirty="0" smtClean="0"/>
          </a:p>
          <a:p>
            <a:pPr algn="l" rtl="0"/>
            <a:r>
              <a:rPr lang="en-US" sz="2800" dirty="0" smtClean="0"/>
              <a:t>‘promise’ and async await key words</a:t>
            </a:r>
            <a:endParaRPr lang="en-US" sz="2800" dirty="0"/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 smtClean="0"/>
              <a:t>‘{‘ does </a:t>
            </a:r>
            <a:r>
              <a:rPr lang="en-US" dirty="0"/>
              <a:t>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165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89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xmlns="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279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 smtClean="0"/>
              <a:t>arr1.push</a:t>
            </a:r>
            <a:r>
              <a:rPr lang="en-US" sz="2000" dirty="0"/>
              <a:t>(…arr2) // adds arr2 to the end of arr1</a:t>
            </a:r>
          </a:p>
          <a:p>
            <a:pPr algn="l" rtl="0"/>
            <a:r>
              <a:rPr lang="en-US" sz="2000" dirty="0" smtClean="0"/>
              <a:t>arr1.unshift</a:t>
            </a:r>
            <a:r>
              <a:rPr lang="en-US" sz="2000" dirty="0"/>
              <a:t>(…arr2) // adds arr2 to the start of arr1</a:t>
            </a:r>
          </a:p>
          <a:p>
            <a:pPr algn="l" rtl="0"/>
            <a:r>
              <a:rPr lang="en-US" sz="2000" dirty="0" smtClean="0"/>
              <a:t>v</a:t>
            </a:r>
            <a:r>
              <a:rPr lang="en-US" sz="2000" dirty="0" smtClean="0"/>
              <a:t>ar arr1 </a:t>
            </a:r>
            <a:r>
              <a:rPr lang="en-US" sz="2000" dirty="0"/>
              <a:t>= […arr2] // copy elements of arr2 to arr1</a:t>
            </a:r>
          </a:p>
          <a:p>
            <a:pPr algn="l" rtl="0"/>
            <a:r>
              <a:rPr lang="en-US" sz="2000" dirty="0" smtClean="0"/>
              <a:t>var arr1 </a:t>
            </a:r>
            <a:r>
              <a:rPr lang="en-US" sz="2000" dirty="0"/>
              <a:t>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xmlns="" val="279534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xmlns="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138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450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806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06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Conditional statements such as the ‘if’</a:t>
            </a:r>
          </a:p>
          <a:p>
            <a:pPr algn="l" rtl="0">
              <a:buNone/>
            </a:pPr>
            <a:r>
              <a:rPr lang="en-US" dirty="0"/>
              <a:t>statement evaluate their expression using</a:t>
            </a:r>
          </a:p>
          <a:p>
            <a:pPr algn="l" rtl="0">
              <a:buNone/>
            </a:pPr>
            <a:r>
              <a:rPr lang="en-US" dirty="0"/>
              <a:t>coercion with the ’</a:t>
            </a:r>
            <a:r>
              <a:rPr lang="en-US" dirty="0" err="1"/>
              <a:t>ToBoolean</a:t>
            </a:r>
            <a:r>
              <a:rPr lang="en-US" dirty="0"/>
              <a:t>’ abstract method</a:t>
            </a:r>
          </a:p>
          <a:p>
            <a:pPr algn="l" rtl="0">
              <a:buNone/>
            </a:pPr>
            <a:r>
              <a:rPr lang="en-US" dirty="0"/>
              <a:t>and always follows the same rolls.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xmlns="" val="2548415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xmlns="" val="242049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667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460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xmlns="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0304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xmlns="" val="4015262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615500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437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8108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065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/>
              <a:t>operation ‘</a:t>
            </a:r>
            <a:r>
              <a:rPr lang="en-US" sz="1800" dirty="0" err="1"/>
              <a:t>ToBoolean</a:t>
            </a:r>
            <a:r>
              <a:rPr lang="en-US" sz="1800" dirty="0"/>
              <a:t>’ converts argument to a</a:t>
            </a:r>
          </a:p>
          <a:p>
            <a:pPr algn="l" rtl="0">
              <a:buNone/>
            </a:pPr>
            <a:r>
              <a:rPr lang="en-US" sz="1800" dirty="0"/>
              <a:t>value of type Boolean according to </a:t>
            </a:r>
            <a:r>
              <a:rPr lang="en-US" sz="1800" dirty="0">
                <a:hlinkClick r:id="rId2"/>
              </a:rPr>
              <a:t>table 10</a:t>
            </a:r>
            <a:r>
              <a:rPr lang="en-US" sz="18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4162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8836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79855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0806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xmlns="" val="3115232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382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E4462-1DA1-4153-9F5F-285C67E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0400D-587F-407D-A196-8BE5ADA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is a primitive data type, just like number and string.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Symbol constructor accepts an optional string key, which can be used for debugging but not to access the symbol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1F2B4C-2F59-43E4-84EE-CA5A03B1F0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800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338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C8845-FECD-4834-9550-162F130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6B373-5D29-4381-A1A3-748A8C48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Symbols are:</a:t>
            </a:r>
          </a:p>
          <a:p>
            <a:pPr lvl="1" algn="l" rtl="0"/>
            <a:r>
              <a:rPr lang="en-US" dirty="0"/>
              <a:t>Immutable</a:t>
            </a:r>
          </a:p>
          <a:p>
            <a:pPr lvl="1" algn="l" rtl="0"/>
            <a:r>
              <a:rPr lang="en-US" dirty="0"/>
              <a:t>Unique</a:t>
            </a:r>
          </a:p>
          <a:p>
            <a:pPr lvl="1" algn="l" rtl="0"/>
            <a:r>
              <a:rPr lang="en-US" dirty="0"/>
              <a:t>Can be used as keys for object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559FEF-CD7D-4C90-B929-4274F2FF4A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30555"/>
            <a:ext cx="52197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27BDB9-E9D8-42D7-9FE8-72AC7EA3CD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88886"/>
            <a:ext cx="5219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240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E3846-8C1F-4071-BFD6-CE0F51C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7C54F-39A2-4BED-91FE-5E77AC5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addition to user-defined symbols, there are well-known built-in symbols.</a:t>
            </a:r>
          </a:p>
          <a:p>
            <a:pPr marL="0" indent="0" algn="l" rtl="0">
              <a:buNone/>
            </a:pPr>
            <a:r>
              <a:rPr lang="en-US" dirty="0"/>
              <a:t>E.g.   </a:t>
            </a:r>
            <a:r>
              <a:rPr lang="en-US" dirty="0" err="1"/>
              <a:t>Symbol.iterator</a:t>
            </a:r>
            <a:endParaRPr lang="en-US" dirty="0"/>
          </a:p>
          <a:p>
            <a:pPr marL="0" indent="0" algn="l" rtl="0">
              <a:buNone/>
            </a:pPr>
            <a:r>
              <a:rPr lang="en-US" sz="2000" i="1" dirty="0"/>
              <a:t>A method that returns the default iterator for an object. Called by the semantics of the for-of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40AEB2-F8AA-436A-B187-ABC03CC19A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25" y="3837931"/>
            <a:ext cx="6991350" cy="2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531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61985-BE9B-4BA9-932E-71FE70B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7ECB4-A88C-4A14-9F0F-462D5A3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Symbol.for</a:t>
            </a:r>
            <a:r>
              <a:rPr lang="en-US" sz="2000" dirty="0"/>
              <a:t>(key)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C0C0C0"/>
                </a:highlight>
              </a:rPr>
              <a:t>Symbol.for</a:t>
            </a:r>
            <a:r>
              <a:rPr lang="en-US" sz="1600" i="1" dirty="0">
                <a:solidFill>
                  <a:schemeClr val="tx1"/>
                </a:solidFill>
                <a:highlight>
                  <a:srgbClr val="C0C0C0"/>
                </a:highlight>
              </a:rPr>
              <a:t>(key) </a:t>
            </a:r>
            <a:r>
              <a:rPr lang="en-US" sz="1600" i="1" dirty="0">
                <a:solidFill>
                  <a:schemeClr val="tx1"/>
                </a:solidFill>
              </a:rPr>
              <a:t>method searches for existing symbols in a runtime-wide symbol registry with the given key and returns it if found. 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Otherwise a new symbol gets created in the global symbol registry with this key.”</a:t>
            </a:r>
          </a:p>
          <a:p>
            <a:pPr lvl="1" algn="l" rtl="0"/>
            <a:endParaRPr lang="en-US" sz="2000" b="1" dirty="0"/>
          </a:p>
          <a:p>
            <a:pPr lvl="1" algn="l" rtl="0"/>
            <a:endParaRPr lang="en-US" sz="2000" b="1" dirty="0"/>
          </a:p>
          <a:p>
            <a:pPr lvl="1" algn="l" rt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86B179-B93C-4CDA-8209-EB70382E77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6772275" cy="2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1146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1F607-DB8F-4E28-91E9-7D50FC9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35AA3-71FC-45D7-9CDE-97449047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Symbol.keyFor</a:t>
            </a:r>
            <a:r>
              <a:rPr lang="en-US" sz="2000" dirty="0"/>
              <a:t>(symbol)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</a:rPr>
              <a:t>Symbol.keyFor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sym</a:t>
            </a:r>
            <a:r>
              <a:rPr lang="en-US" sz="1600" i="1" dirty="0">
                <a:solidFill>
                  <a:schemeClr val="tx1"/>
                </a:solidFill>
              </a:rPr>
              <a:t>) method retrieves a shared symbol key from the global symbol registry for the given symbol.”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DFD72D-4E67-4131-BF06-60ABDFCF22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66" y="3352800"/>
            <a:ext cx="6915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89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basarat.gitbooks.io/typescript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dev.to/aman_singh/abstract-operations-the-key-to-understand-coercion-in-javascript-453i</a:t>
            </a:r>
            <a:endParaRPr lang="en-US" dirty="0" smtClean="0"/>
          </a:p>
          <a:p>
            <a:pPr algn="l" rtl="0"/>
            <a:r>
              <a:rPr lang="en-US" dirty="0" smtClean="0">
                <a:hlinkClick r:id="rId6"/>
              </a:rPr>
              <a:t>https://tc39.es/ecma262/#sec-abstract-operations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8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9"/>
              </a:rPr>
              <a:t>http://exploringjs.com/es6/ch_generators.html#leanpub-auto-iterating-over-trees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20"/>
              </a:rPr>
              <a:t>https://www.typescriptlang.org/docs/handbook/symbols.html</a:t>
            </a:r>
            <a:endParaRPr lang="en-US" dirty="0"/>
          </a:p>
          <a:p>
            <a:pPr algn="l" rtl="0"/>
            <a:r>
              <a:rPr lang="en-US" dirty="0">
                <a:hlinkClick r:id="rId21"/>
              </a:rPr>
              <a:t>https://developer.mozilla.org/en-US/docs/Web/JavaScript/Reference/Global_Objects/Symbol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TypeScript has two special types,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, that have the values null and undefined respectively.</a:t>
            </a:r>
          </a:p>
          <a:p>
            <a:pPr algn="l" rtl="0"/>
            <a:r>
              <a:rPr lang="en-US" dirty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/>
              <a:t>this behavior can be change using ‘</a:t>
            </a:r>
            <a:r>
              <a:rPr lang="en-US" dirty="0" err="1"/>
              <a:t>strictNullChecks</a:t>
            </a:r>
            <a:r>
              <a:rPr lang="en-US" dirty="0"/>
              <a:t>’ flag in </a:t>
            </a:r>
            <a:r>
              <a:rPr lang="en-US" dirty="0" err="1"/>
              <a:t>tsconfig.json</a:t>
            </a:r>
            <a:r>
              <a:rPr lang="en-US" dirty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3603</TotalTime>
  <Words>1695</Words>
  <Application>Microsoft Office PowerPoint</Application>
  <PresentationFormat>On-screen Show (4:3)</PresentationFormat>
  <Paragraphs>378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‘for’, ‘of’, ‘in’ and iterators</vt:lpstr>
      <vt:lpstr>‘for’, ‘of’, ‘in’ and iterators</vt:lpstr>
      <vt:lpstr>‘for’, ‘of’, ‘in’ and iterators</vt:lpstr>
      <vt:lpstr>Template strings</vt:lpstr>
      <vt:lpstr>Template strings</vt:lpstr>
      <vt:lpstr>Template strings</vt:lpstr>
      <vt:lpstr>Template strings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Symbols</vt:lpstr>
      <vt:lpstr>Symbols</vt:lpstr>
      <vt:lpstr>Symbols</vt:lpstr>
      <vt:lpstr>Symbols</vt:lpstr>
      <vt:lpstr>Symbols</vt:lpstr>
      <vt:lpstr>Resources &amp; Useful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israel</cp:lastModifiedBy>
  <cp:revision>40</cp:revision>
  <dcterms:created xsi:type="dcterms:W3CDTF">2006-08-16T00:00:00Z</dcterms:created>
  <dcterms:modified xsi:type="dcterms:W3CDTF">2019-09-21T22:52:49Z</dcterms:modified>
</cp:coreProperties>
</file>