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0C9DE08-5AEC-4664-B34E-941769B14A75}">
          <p14:sldIdLst>
            <p14:sldId id="256"/>
            <p14:sldId id="259"/>
            <p14:sldId id="257"/>
            <p14:sldId id="260"/>
            <p14:sldId id="258"/>
            <p14:sldId id="261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Pires" userId="abfa03baf9b2d19b" providerId="Windows Live" clId="Web-{D2F596E4-7716-4B55-8F5D-62B452BD7BEF}"/>
    <pc:docChg chg="addSld modSld modSection">
      <pc:chgData name="Alexandre Pires" userId="abfa03baf9b2d19b" providerId="Windows Live" clId="Web-{D2F596E4-7716-4B55-8F5D-62B452BD7BEF}" dt="2018-06-01T07:25:41.239" v="670" actId="1076"/>
      <pc:docMkLst>
        <pc:docMk/>
      </pc:docMkLst>
      <pc:sldChg chg="modSp">
        <pc:chgData name="Alexandre Pires" userId="abfa03baf9b2d19b" providerId="Windows Live" clId="Web-{D2F596E4-7716-4B55-8F5D-62B452BD7BEF}" dt="2018-06-01T07:23:46.067" v="632" actId="20577"/>
        <pc:sldMkLst>
          <pc:docMk/>
          <pc:sldMk cId="515510457" sldId="258"/>
        </pc:sldMkLst>
        <pc:spChg chg="mod">
          <ac:chgData name="Alexandre Pires" userId="abfa03baf9b2d19b" providerId="Windows Live" clId="Web-{D2F596E4-7716-4B55-8F5D-62B452BD7BEF}" dt="2018-06-01T07:23:46.067" v="632" actId="20577"/>
          <ac:spMkLst>
            <pc:docMk/>
            <pc:sldMk cId="515510457" sldId="258"/>
            <ac:spMk id="7" creationId="{686C7334-1A80-4078-8E22-12DE445F30B0}"/>
          </ac:spMkLst>
        </pc:spChg>
      </pc:sldChg>
      <pc:sldChg chg="modSp">
        <pc:chgData name="Alexandre Pires" userId="abfa03baf9b2d19b" providerId="Windows Live" clId="Web-{D2F596E4-7716-4B55-8F5D-62B452BD7BEF}" dt="2018-06-01T07:23:59.911" v="644" actId="20577"/>
        <pc:sldMkLst>
          <pc:docMk/>
          <pc:sldMk cId="224801066" sldId="260"/>
        </pc:sldMkLst>
        <pc:spChg chg="mod">
          <ac:chgData name="Alexandre Pires" userId="abfa03baf9b2d19b" providerId="Windows Live" clId="Web-{D2F596E4-7716-4B55-8F5D-62B452BD7BEF}" dt="2018-06-01T07:23:59.911" v="644" actId="20577"/>
          <ac:spMkLst>
            <pc:docMk/>
            <pc:sldMk cId="224801066" sldId="260"/>
            <ac:spMk id="4" creationId="{EBC25405-C3DE-4B93-952D-9C7F60489D4D}"/>
          </ac:spMkLst>
        </pc:spChg>
      </pc:sldChg>
      <pc:sldChg chg="addSp delSp modSp">
        <pc:chgData name="Alexandre Pires" userId="abfa03baf9b2d19b" providerId="Windows Live" clId="Web-{D2F596E4-7716-4B55-8F5D-62B452BD7BEF}" dt="2018-06-01T07:23:17.098" v="620" actId="20577"/>
        <pc:sldMkLst>
          <pc:docMk/>
          <pc:sldMk cId="2028810704" sldId="261"/>
        </pc:sldMkLst>
        <pc:spChg chg="mod">
          <ac:chgData name="Alexandre Pires" userId="abfa03baf9b2d19b" providerId="Windows Live" clId="Web-{D2F596E4-7716-4B55-8F5D-62B452BD7BEF}" dt="2018-06-01T06:45:02.880" v="107" actId="20577"/>
          <ac:spMkLst>
            <pc:docMk/>
            <pc:sldMk cId="2028810704" sldId="261"/>
            <ac:spMk id="2" creationId="{8CB139F6-68AF-4D0C-A4AD-465E1B9DF002}"/>
          </ac:spMkLst>
        </pc:spChg>
        <pc:spChg chg="mod">
          <ac:chgData name="Alexandre Pires" userId="abfa03baf9b2d19b" providerId="Windows Live" clId="Web-{D2F596E4-7716-4B55-8F5D-62B452BD7BEF}" dt="2018-06-01T07:23:17.098" v="620" actId="20577"/>
          <ac:spMkLst>
            <pc:docMk/>
            <pc:sldMk cId="2028810704" sldId="261"/>
            <ac:spMk id="4" creationId="{8FC70F21-6E73-430F-8861-6EC8AE799B21}"/>
          </ac:spMkLst>
        </pc:spChg>
        <pc:picChg chg="add del mod">
          <ac:chgData name="Alexandre Pires" userId="abfa03baf9b2d19b" providerId="Windows Live" clId="Web-{D2F596E4-7716-4B55-8F5D-62B452BD7BEF}" dt="2018-06-01T06:41:34.223" v="78" actId="20577"/>
          <ac:picMkLst>
            <pc:docMk/>
            <pc:sldMk cId="2028810704" sldId="261"/>
            <ac:picMk id="3" creationId="{5DF24870-8CBF-4E7C-9EEA-8232958C2D37}"/>
          </ac:picMkLst>
        </pc:picChg>
        <pc:picChg chg="add del mod">
          <ac:chgData name="Alexandre Pires" userId="abfa03baf9b2d19b" providerId="Windows Live" clId="Web-{D2F596E4-7716-4B55-8F5D-62B452BD7BEF}" dt="2018-06-01T06:43:24.114" v="85" actId="20577"/>
          <ac:picMkLst>
            <pc:docMk/>
            <pc:sldMk cId="2028810704" sldId="261"/>
            <ac:picMk id="6" creationId="{5DCD195C-5832-4594-BB60-5E1CD950C498}"/>
          </ac:picMkLst>
        </pc:picChg>
        <pc:picChg chg="add mod">
          <ac:chgData name="Alexandre Pires" userId="abfa03baf9b2d19b" providerId="Windows Live" clId="Web-{D2F596E4-7716-4B55-8F5D-62B452BD7BEF}" dt="2018-06-01T06:48:03.740" v="146" actId="14100"/>
          <ac:picMkLst>
            <pc:docMk/>
            <pc:sldMk cId="2028810704" sldId="261"/>
            <ac:picMk id="8" creationId="{5382FA41-BB0A-45F0-AC60-31ACEB28F6EC}"/>
          </ac:picMkLst>
        </pc:picChg>
        <pc:picChg chg="add del mod modCrop">
          <ac:chgData name="Alexandre Pires" userId="abfa03baf9b2d19b" providerId="Windows Live" clId="Web-{D2F596E4-7716-4B55-8F5D-62B452BD7BEF}" dt="2018-06-01T06:48:09.490" v="152" actId="1076"/>
          <ac:picMkLst>
            <pc:docMk/>
            <pc:sldMk cId="2028810704" sldId="261"/>
            <ac:picMk id="10" creationId="{B1257FDB-1836-4410-BD9E-7072697BB5CC}"/>
          </ac:picMkLst>
        </pc:picChg>
        <pc:picChg chg="add mod modCrop">
          <ac:chgData name="Alexandre Pires" userId="abfa03baf9b2d19b" providerId="Windows Live" clId="Web-{D2F596E4-7716-4B55-8F5D-62B452BD7BEF}" dt="2018-06-01T06:48:10.568" v="153" actId="1076"/>
          <ac:picMkLst>
            <pc:docMk/>
            <pc:sldMk cId="2028810704" sldId="261"/>
            <ac:picMk id="12" creationId="{72399441-21D3-4A21-9266-6D796CB12E3B}"/>
          </ac:picMkLst>
        </pc:picChg>
        <pc:picChg chg="add mod">
          <ac:chgData name="Alexandre Pires" userId="abfa03baf9b2d19b" providerId="Windows Live" clId="Web-{D2F596E4-7716-4B55-8F5D-62B452BD7BEF}" dt="2018-06-01T06:48:30.537" v="161" actId="14100"/>
          <ac:picMkLst>
            <pc:docMk/>
            <pc:sldMk cId="2028810704" sldId="261"/>
            <ac:picMk id="14" creationId="{4143234A-0B92-478E-9D3B-537CC6F6CE50}"/>
          </ac:picMkLst>
        </pc:picChg>
        <pc:picChg chg="add mod">
          <ac:chgData name="Alexandre Pires" userId="abfa03baf9b2d19b" providerId="Windows Live" clId="Web-{D2F596E4-7716-4B55-8F5D-62B452BD7BEF}" dt="2018-06-01T06:48:24.537" v="158" actId="14100"/>
          <ac:picMkLst>
            <pc:docMk/>
            <pc:sldMk cId="2028810704" sldId="261"/>
            <ac:picMk id="16" creationId="{D59F0A94-9B0B-4665-833E-C7EE285C482C}"/>
          </ac:picMkLst>
        </pc:picChg>
      </pc:sldChg>
      <pc:sldChg chg="modSp">
        <pc:chgData name="Alexandre Pires" userId="abfa03baf9b2d19b" providerId="Windows Live" clId="Web-{D2F596E4-7716-4B55-8F5D-62B452BD7BEF}" dt="2018-06-01T07:23:10.692" v="616" actId="20577"/>
        <pc:sldMkLst>
          <pc:docMk/>
          <pc:sldMk cId="481528045" sldId="262"/>
        </pc:sldMkLst>
        <pc:spChg chg="mod">
          <ac:chgData name="Alexandre Pires" userId="abfa03baf9b2d19b" providerId="Windows Live" clId="Web-{D2F596E4-7716-4B55-8F5D-62B452BD7BEF}" dt="2018-06-01T07:23:10.692" v="616" actId="20577"/>
          <ac:spMkLst>
            <pc:docMk/>
            <pc:sldMk cId="481528045" sldId="262"/>
            <ac:spMk id="4" creationId="{E4878A76-5C8E-4A20-A93E-4970370133EB}"/>
          </ac:spMkLst>
        </pc:spChg>
      </pc:sldChg>
      <pc:sldChg chg="addSp delSp modSp new">
        <pc:chgData name="Alexandre Pires" userId="abfa03baf9b2d19b" providerId="Windows Live" clId="Web-{D2F596E4-7716-4B55-8F5D-62B452BD7BEF}" dt="2018-06-01T07:25:41.239" v="670" actId="1076"/>
        <pc:sldMkLst>
          <pc:docMk/>
          <pc:sldMk cId="168759851" sldId="263"/>
        </pc:sldMkLst>
        <pc:spChg chg="del">
          <ac:chgData name="Alexandre Pires" userId="abfa03baf9b2d19b" providerId="Windows Live" clId="Web-{D2F596E4-7716-4B55-8F5D-62B452BD7BEF}" dt="2018-06-01T06:43:50.005" v="89" actId="1076"/>
          <ac:spMkLst>
            <pc:docMk/>
            <pc:sldMk cId="168759851" sldId="263"/>
            <ac:spMk id="2" creationId="{C60031C6-5C86-4A06-A8E7-BA75C76F5DC6}"/>
          </ac:spMkLst>
        </pc:spChg>
        <pc:spChg chg="del">
          <ac:chgData name="Alexandre Pires" userId="abfa03baf9b2d19b" providerId="Windows Live" clId="Web-{D2F596E4-7716-4B55-8F5D-62B452BD7BEF}" dt="2018-06-01T06:43:54.223" v="90" actId="1076"/>
          <ac:spMkLst>
            <pc:docMk/>
            <pc:sldMk cId="168759851" sldId="263"/>
            <ac:spMk id="3" creationId="{0193C34E-99EA-4A72-A4B7-572F2783EBB9}"/>
          </ac:spMkLst>
        </pc:spChg>
        <pc:spChg chg="add mod">
          <ac:chgData name="Alexandre Pires" userId="abfa03baf9b2d19b" providerId="Windows Live" clId="Web-{D2F596E4-7716-4B55-8F5D-62B452BD7BEF}" dt="2018-06-01T07:25:41.239" v="670" actId="1076"/>
          <ac:spMkLst>
            <pc:docMk/>
            <pc:sldMk cId="168759851" sldId="263"/>
            <ac:spMk id="4" creationId="{762B92B8-4DD2-4442-A1AC-34302E4DFDB5}"/>
          </ac:spMkLst>
        </pc:spChg>
        <pc:picChg chg="add mod">
          <ac:chgData name="Alexandre Pires" userId="abfa03baf9b2d19b" providerId="Windows Live" clId="Web-{D2F596E4-7716-4B55-8F5D-62B452BD7BEF}" dt="2018-06-01T07:24:56.692" v="655" actId="14100"/>
          <ac:picMkLst>
            <pc:docMk/>
            <pc:sldMk cId="168759851" sldId="263"/>
            <ac:picMk id="5" creationId="{ABEB760D-9158-42CF-92C4-425BE7E73456}"/>
          </ac:picMkLst>
        </pc:picChg>
      </pc:sldChg>
    </pc:docChg>
  </pc:docChgLst>
  <pc:docChgLst>
    <pc:chgData name="Alexandre Pires" userId="abfa03baf9b2d19b" providerId="Windows Live" clId="Web-{2F71968C-A100-4055-8C5A-2D466918659B}"/>
    <pc:docChg chg="modSld">
      <pc:chgData name="Alexandre Pires" userId="abfa03baf9b2d19b" providerId="Windows Live" clId="Web-{2F71968C-A100-4055-8C5A-2D466918659B}" dt="2018-06-01T06:36:24.517" v="11" actId="20577"/>
      <pc:docMkLst>
        <pc:docMk/>
      </pc:docMkLst>
      <pc:sldChg chg="modSp">
        <pc:chgData name="Alexandre Pires" userId="abfa03baf9b2d19b" providerId="Windows Live" clId="Web-{2F71968C-A100-4055-8C5A-2D466918659B}" dt="2018-06-01T06:36:24.517" v="10" actId="20577"/>
        <pc:sldMkLst>
          <pc:docMk/>
          <pc:sldMk cId="515510457" sldId="258"/>
        </pc:sldMkLst>
        <pc:spChg chg="mod">
          <ac:chgData name="Alexandre Pires" userId="abfa03baf9b2d19b" providerId="Windows Live" clId="Web-{2F71968C-A100-4055-8C5A-2D466918659B}" dt="2018-06-01T06:36:24.517" v="10" actId="20577"/>
          <ac:spMkLst>
            <pc:docMk/>
            <pc:sldMk cId="515510457" sldId="258"/>
            <ac:spMk id="7" creationId="{686C7334-1A80-4078-8E22-12DE445F30B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36507-DDC3-4E4E-99A7-10995EF8D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4543" y="1452564"/>
            <a:ext cx="7182910" cy="1160387"/>
          </a:xfrm>
        </p:spPr>
        <p:txBody>
          <a:bodyPr>
            <a:normAutofit/>
          </a:bodyPr>
          <a:lstStyle/>
          <a:p>
            <a:pPr algn="ctr"/>
            <a:r>
              <a:rPr lang="fr-FR" sz="4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Pac-Man remastered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6D7A5DE-A01A-4600-A833-BEE96C2D2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1429" y="31931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7" name="Objet 6">
            <a:extLst>
              <a:ext uri="{FF2B5EF4-FFF2-40B4-BE49-F238E27FC236}">
                <a16:creationId xmlns:a16="http://schemas.microsoft.com/office/drawing/2014/main" id="{56267FDA-2D3C-47CA-BB2E-8D92BDC3DE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095686"/>
              </p:ext>
            </p:extLst>
          </p:nvPr>
        </p:nvGraphicFramePr>
        <p:xfrm>
          <a:off x="3118645" y="2888344"/>
          <a:ext cx="5954710" cy="3412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Photo" r:id="rId3" imgW="0" imgH="0" progId="StaticMetafile">
                  <p:embed/>
                </p:oleObj>
              </mc:Choice>
              <mc:Fallback>
                <p:oleObj name="Photo" r:id="rId3" imgW="0" imgH="0" progId="StaticMetafile">
                  <p:embed/>
                  <p:pic>
                    <p:nvPicPr>
                      <p:cNvPr id="7" name="Objet 6">
                        <a:extLst>
                          <a:ext uri="{FF2B5EF4-FFF2-40B4-BE49-F238E27FC236}">
                            <a16:creationId xmlns:a16="http://schemas.microsoft.com/office/drawing/2014/main" id="{56267FDA-2D3C-47CA-BB2E-8D92BDC3DEF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8645" y="2888344"/>
                        <a:ext cx="5954710" cy="34129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re 1">
            <a:extLst>
              <a:ext uri="{FF2B5EF4-FFF2-40B4-BE49-F238E27FC236}">
                <a16:creationId xmlns:a16="http://schemas.microsoft.com/office/drawing/2014/main" id="{65B0039F-8799-4632-B09E-09A61137ABB2}"/>
              </a:ext>
            </a:extLst>
          </p:cNvPr>
          <p:cNvSpPr txBox="1">
            <a:spLocks/>
          </p:cNvSpPr>
          <p:nvPr/>
        </p:nvSpPr>
        <p:spPr>
          <a:xfrm>
            <a:off x="2504543" y="289831"/>
            <a:ext cx="7182910" cy="116038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7200" b="1" i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final d’ISN</a:t>
            </a:r>
          </a:p>
        </p:txBody>
      </p:sp>
    </p:spTree>
    <p:extLst>
      <p:ext uri="{BB962C8B-B14F-4D97-AF65-F5344CB8AC3E}">
        <p14:creationId xmlns:p14="http://schemas.microsoft.com/office/powerpoint/2010/main" val="246619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4671E-64AB-4692-A2AF-4C6A97EF2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fr-FR" sz="4400" b="1" u="sng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15329CD-95C3-4656-9495-E014CBE8F206}"/>
              </a:ext>
            </a:extLst>
          </p:cNvPr>
          <p:cNvSpPr txBox="1"/>
          <p:nvPr/>
        </p:nvSpPr>
        <p:spPr>
          <a:xfrm>
            <a:off x="3871117" y="2552700"/>
            <a:ext cx="5245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2000" dirty="0"/>
              <a:t>« Pac-Man</a:t>
            </a:r>
            <a:r>
              <a:rPr lang="fr-FR" sz="2000"/>
              <a:t> », </a:t>
            </a:r>
            <a:r>
              <a:rPr lang="fr-FR" sz="2000" dirty="0"/>
              <a:t>c’est quoi ?</a:t>
            </a:r>
          </a:p>
          <a:p>
            <a:pPr marL="400050" indent="-400050">
              <a:buFont typeface="+mj-lt"/>
              <a:buAutoNum type="romanUcPeriod"/>
            </a:pPr>
            <a:endParaRPr lang="fr-FR" sz="2000" dirty="0"/>
          </a:p>
          <a:p>
            <a:pPr marL="400050" indent="-400050">
              <a:buFont typeface="+mj-lt"/>
              <a:buAutoNum type="romanUcPeriod"/>
            </a:pPr>
            <a:r>
              <a:rPr lang="fr-FR" sz="2000" dirty="0"/>
              <a:t>Le choix du projet et nos objectifs</a:t>
            </a:r>
          </a:p>
          <a:p>
            <a:pPr marL="400050" indent="-400050">
              <a:buFont typeface="+mj-lt"/>
              <a:buAutoNum type="romanUcPeriod"/>
            </a:pPr>
            <a:endParaRPr lang="fr-FR" sz="2000" dirty="0"/>
          </a:p>
          <a:p>
            <a:pPr marL="400050" indent="-400050">
              <a:buFont typeface="+mj-lt"/>
              <a:buAutoNum type="romanUcPeriod"/>
            </a:pPr>
            <a:r>
              <a:rPr lang="fr-FR" sz="2000" dirty="0"/>
              <a:t>La démarche et le déroulement du projet</a:t>
            </a:r>
          </a:p>
          <a:p>
            <a:pPr marL="400050" indent="-400050">
              <a:buFont typeface="+mj-lt"/>
              <a:buAutoNum type="romanUcPeriod"/>
            </a:pPr>
            <a:endParaRPr lang="fr-FR" sz="2000" dirty="0"/>
          </a:p>
          <a:p>
            <a:pPr marL="400050" indent="-400050">
              <a:buFont typeface="+mj-lt"/>
              <a:buAutoNum type="romanUcPeriod"/>
            </a:pPr>
            <a:r>
              <a:rPr lang="fr-FR" sz="2000" dirty="0"/>
              <a:t>Résolutions des obstacles rencontrés</a:t>
            </a:r>
          </a:p>
          <a:p>
            <a:pPr marL="400050" indent="-400050">
              <a:buFont typeface="+mj-lt"/>
              <a:buAutoNum type="romanUcPeriod"/>
            </a:pPr>
            <a:endParaRPr lang="fr-FR" sz="2000" dirty="0"/>
          </a:p>
          <a:p>
            <a:pPr marL="400050" indent="-400050">
              <a:buFont typeface="+mj-lt"/>
              <a:buAutoNum type="romanUcPeriod"/>
            </a:pPr>
            <a:r>
              <a:rPr lang="fr-FR" sz="2000" dirty="0"/>
              <a:t>Enjeux sociétaux impliqués</a:t>
            </a:r>
          </a:p>
        </p:txBody>
      </p:sp>
    </p:spTree>
    <p:extLst>
      <p:ext uri="{BB962C8B-B14F-4D97-AF65-F5344CB8AC3E}">
        <p14:creationId xmlns:p14="http://schemas.microsoft.com/office/powerpoint/2010/main" val="149117570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993DD-027A-4ECA-9614-36280D1B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111" y="685800"/>
            <a:ext cx="10018713" cy="1752599"/>
          </a:xfrm>
        </p:spPr>
        <p:txBody>
          <a:bodyPr>
            <a:normAutofit/>
          </a:bodyPr>
          <a:lstStyle/>
          <a:p>
            <a:r>
              <a:rPr lang="fr-FR" sz="4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I. « Pac-Man », c’est quoi ?</a:t>
            </a:r>
          </a:p>
        </p:txBody>
      </p:sp>
      <p:pic>
        <p:nvPicPr>
          <p:cNvPr id="2052" name="Picture 4" descr="RÃ©sultat de recherche d'images pour &quot;pacman&quot;">
            <a:extLst>
              <a:ext uri="{FF2B5EF4-FFF2-40B4-BE49-F238E27FC236}">
                <a16:creationId xmlns:a16="http://schemas.microsoft.com/office/drawing/2014/main" id="{87397186-431C-420C-A17D-28147911C9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501" y="2438399"/>
            <a:ext cx="3116997" cy="373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27867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6E178E-4EE9-4852-A181-96FAABF8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II. Le choix du projet et nos objectifs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BC25405-C3DE-4B93-952D-9C7F60489D4D}"/>
              </a:ext>
            </a:extLst>
          </p:cNvPr>
          <p:cNvSpPr txBox="1"/>
          <p:nvPr/>
        </p:nvSpPr>
        <p:spPr>
          <a:xfrm>
            <a:off x="3900559" y="2767280"/>
            <a:ext cx="4390882" cy="163121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/>
              <a:t>Pourquoi avoir choisi « Pac-Man »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/>
              <a:t>Choix du langage et du logiciel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/>
              <a:t>Nos objectifs et leurs limites</a:t>
            </a:r>
          </a:p>
        </p:txBody>
      </p:sp>
    </p:spTree>
    <p:extLst>
      <p:ext uri="{BB962C8B-B14F-4D97-AF65-F5344CB8AC3E}">
        <p14:creationId xmlns:p14="http://schemas.microsoft.com/office/powerpoint/2010/main" val="224801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A5CF8-6141-47EB-BE4F-753BE4BF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fr-FR" sz="4400" b="1" u="sng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III. La démarche et le déroulement du projet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4DA5DDC-C4BF-4201-8AD8-2380B8531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1581520"/>
            <a:ext cx="4469214" cy="517488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B87F469-95FA-49E8-9D2A-961CD127C91A}"/>
              </a:ext>
            </a:extLst>
          </p:cNvPr>
          <p:cNvSpPr txBox="1"/>
          <p:nvPr/>
        </p:nvSpPr>
        <p:spPr>
          <a:xfrm>
            <a:off x="6238478" y="1722733"/>
            <a:ext cx="40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L’aspect technique (Louis-Albert)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5B9366-B96B-4807-802B-A84DA762FFF2}"/>
              </a:ext>
            </a:extLst>
          </p:cNvPr>
          <p:cNvSpPr/>
          <p:nvPr/>
        </p:nvSpPr>
        <p:spPr>
          <a:xfrm>
            <a:off x="6238478" y="1907399"/>
            <a:ext cx="609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L’aspect graphique, sonore et peaufinage technique (Alexandre)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6C7334-1A80-4078-8E22-12DE445F30B0}"/>
              </a:ext>
            </a:extLst>
          </p:cNvPr>
          <p:cNvSpPr/>
          <p:nvPr/>
        </p:nvSpPr>
        <p:spPr>
          <a:xfrm>
            <a:off x="6925466" y="2973858"/>
            <a:ext cx="6096000" cy="436510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dirty="0">
                <a:latin typeface="Corbel (Corps)"/>
                <a:ea typeface="Calibri" panose="020F0502020204030204" pitchFamily="34" charset="0"/>
                <a:cs typeface="Calibri" panose="020F0502020204030204" pitchFamily="34" charset="0"/>
              </a:rPr>
              <a:t>La carte</a:t>
            </a:r>
            <a:endParaRPr lang="fr-FR" dirty="0">
              <a:latin typeface="Corbel (Corps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dirty="0">
                <a:latin typeface="Corbel (Corps)"/>
                <a:ea typeface="Calibri" panose="020F0502020204030204" pitchFamily="34" charset="0"/>
                <a:cs typeface="Calibri" panose="020F0502020204030204" pitchFamily="34" charset="0"/>
              </a:rPr>
              <a:t>Le personnage Pac-Man</a:t>
            </a:r>
            <a:endParaRPr lang="fr-FR" dirty="0">
              <a:latin typeface="Corbel (Corps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dirty="0">
                <a:latin typeface="Corbel (Corps)"/>
                <a:ea typeface="Calibri" panose="020F0502020204030204" pitchFamily="34" charset="0"/>
                <a:cs typeface="Calibri" panose="020F0502020204030204" pitchFamily="34" charset="0"/>
              </a:rPr>
              <a:t>Les balles / Coins</a:t>
            </a:r>
            <a:endParaRPr lang="fr-FR" dirty="0">
              <a:latin typeface="Corbel (Corps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dirty="0">
                <a:latin typeface="Corbel (Corps)"/>
                <a:ea typeface="Calibri" panose="020F0502020204030204" pitchFamily="34" charset="0"/>
                <a:cs typeface="Calibri" panose="020F0502020204030204" pitchFamily="34" charset="0"/>
              </a:rPr>
              <a:t>Monstres (graphique)</a:t>
            </a:r>
            <a:endParaRPr lang="fr-FR" dirty="0">
              <a:latin typeface="Corbel (Corps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dirty="0">
                <a:latin typeface="Corbel (Corps)"/>
                <a:ea typeface="Calibri" panose="020F0502020204030204" pitchFamily="34" charset="0"/>
                <a:cs typeface="Calibri" panose="020F0502020204030204" pitchFamily="34" charset="0"/>
              </a:rPr>
              <a:t>Portails / Téléporteurs</a:t>
            </a:r>
            <a:endParaRPr lang="fr-FR" dirty="0">
              <a:latin typeface="Corbel (Corps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dirty="0">
                <a:latin typeface="Corbel (Corps)"/>
                <a:ea typeface="Calibri" panose="020F0502020204030204" pitchFamily="34" charset="0"/>
                <a:cs typeface="Calibri" panose="020F0502020204030204" pitchFamily="34" charset="0"/>
              </a:rPr>
              <a:t>Déplacement automatique Pac-Man</a:t>
            </a:r>
            <a:endParaRPr lang="fr-FR" dirty="0">
              <a:latin typeface="Corbel (Corps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dirty="0">
                <a:latin typeface="Corbel (Corps)"/>
                <a:ea typeface="Calibri" panose="020F0502020204030204" pitchFamily="34" charset="0"/>
                <a:cs typeface="Calibri" panose="020F0502020204030204" pitchFamily="34" charset="0"/>
              </a:rPr>
              <a:t>Déplacements Monstres</a:t>
            </a:r>
            <a:endParaRPr lang="fr-FR" dirty="0">
              <a:latin typeface="Corbel (Corps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dirty="0">
                <a:latin typeface="Corbel (Corps)"/>
                <a:ea typeface="Calibri" panose="020F0502020204030204" pitchFamily="34" charset="0"/>
                <a:cs typeface="Calibri" panose="020F0502020204030204" pitchFamily="34" charset="0"/>
              </a:rPr>
              <a:t>Gagner / Perdre</a:t>
            </a:r>
            <a:endParaRPr lang="fr-FR" dirty="0">
              <a:latin typeface="Corbel (Corps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dirty="0">
                <a:latin typeface="Corbel (Corps)"/>
                <a:ea typeface="Calibri" panose="020F0502020204030204" pitchFamily="34" charset="0"/>
                <a:cs typeface="Calibri" panose="020F0502020204030204" pitchFamily="34" charset="0"/>
              </a:rPr>
              <a:t>Chargement et Menu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dirty="0">
                <a:latin typeface="Corbel (Corps)"/>
              </a:rPr>
              <a:t>Musiques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fr-FR" dirty="0">
              <a:latin typeface="Corbel (Corps)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5104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B139F6-68AF-4D0C-A4AD-465E1B9DF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519" y="168215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r-FR" sz="4400" b="1" u="sng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IV. Résolutions des obstacles rencontrés</a:t>
            </a:r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FC70F21-6E73-430F-8861-6EC8AE799B21}"/>
              </a:ext>
            </a:extLst>
          </p:cNvPr>
          <p:cNvSpPr txBox="1"/>
          <p:nvPr/>
        </p:nvSpPr>
        <p:spPr>
          <a:xfrm>
            <a:off x="1472241" y="1918898"/>
            <a:ext cx="6886754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>
                <a:latin typeface="Corbel"/>
                <a:ea typeface="SimSun-ExtB"/>
              </a:rPr>
              <a:t>Substring (Déplacement et actualisation de l'affichage)</a:t>
            </a:r>
          </a:p>
          <a:p>
            <a:pPr marL="285750" indent="-285750">
              <a:buFont typeface="Arial"/>
              <a:buChar char="•"/>
            </a:pPr>
            <a:endParaRPr lang="fr-FR" dirty="0">
              <a:latin typeface="Corbel"/>
              <a:ea typeface="SimSun-ExtB"/>
            </a:endParaRPr>
          </a:p>
          <a:p>
            <a:pPr marL="285750" indent="-285750">
              <a:buFont typeface="Arial"/>
              <a:buChar char="•"/>
            </a:pPr>
            <a:endParaRPr lang="fr-FR" dirty="0">
              <a:latin typeface="Corbel"/>
              <a:ea typeface="SimSun-ExtB"/>
            </a:endParaRPr>
          </a:p>
          <a:p>
            <a:pPr marL="285750" indent="-285750">
              <a:buFont typeface="Arial"/>
              <a:buChar char="•"/>
            </a:pPr>
            <a:endParaRPr lang="fr-FR" dirty="0">
              <a:latin typeface="Corbel"/>
              <a:ea typeface="SimSun-ExtB"/>
            </a:endParaRPr>
          </a:p>
          <a:p>
            <a:pPr marL="285750" indent="-285750">
              <a:buFont typeface="Arial"/>
              <a:buChar char="•"/>
            </a:pPr>
            <a:endParaRPr lang="fr-FR" dirty="0">
              <a:latin typeface="Corbel"/>
              <a:ea typeface="SimSun-ExtB"/>
            </a:endParaRPr>
          </a:p>
          <a:p>
            <a:pPr marL="285750" indent="-285750">
              <a:buFont typeface="Arial"/>
              <a:buChar char="•"/>
            </a:pPr>
            <a:endParaRPr lang="fr-FR" dirty="0">
              <a:latin typeface="Corbel"/>
              <a:ea typeface="SimSun-ExtB"/>
            </a:endParaRPr>
          </a:p>
          <a:p>
            <a:pPr marL="285750" indent="-285750">
              <a:buFont typeface="Arial"/>
              <a:buChar char="•"/>
            </a:pPr>
            <a:endParaRPr lang="fr-FR" dirty="0">
              <a:latin typeface="Corbel"/>
              <a:ea typeface="SimSun-ExtB"/>
            </a:endParaRPr>
          </a:p>
        </p:txBody>
      </p:sp>
      <p:pic>
        <p:nvPicPr>
          <p:cNvPr id="8" name="Image 8">
            <a:extLst>
              <a:ext uri="{FF2B5EF4-FFF2-40B4-BE49-F238E27FC236}">
                <a16:creationId xmlns:a16="http://schemas.microsoft.com/office/drawing/2014/main" id="{5382FA41-BB0A-45F0-AC60-31ACEB28F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040" y="2483845"/>
            <a:ext cx="6998899" cy="1516500"/>
          </a:xfrm>
          <a:prstGeom prst="rect">
            <a:avLst/>
          </a:prstGeom>
        </p:spPr>
      </p:pic>
      <p:pic>
        <p:nvPicPr>
          <p:cNvPr id="10" name="Image 10" descr="Une image contenant texte&#10;&#10;Description générée avec un niveau de confiance élevé">
            <a:extLst>
              <a:ext uri="{FF2B5EF4-FFF2-40B4-BE49-F238E27FC236}">
                <a16:creationId xmlns:a16="http://schemas.microsoft.com/office/drawing/2014/main" id="{B1257FDB-1836-4410-BD9E-7072697BB5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800" b="46667"/>
          <a:stretch/>
        </p:blipFill>
        <p:spPr>
          <a:xfrm>
            <a:off x="58406" y="5020758"/>
            <a:ext cx="2730002" cy="1384636"/>
          </a:xfrm>
          <a:prstGeom prst="rect">
            <a:avLst/>
          </a:prstGeom>
        </p:spPr>
      </p:pic>
      <p:pic>
        <p:nvPicPr>
          <p:cNvPr id="12" name="Image 12" descr="Une image contenant texte&#10;&#10;Description générée avec un niveau de confiance élevé">
            <a:extLst>
              <a:ext uri="{FF2B5EF4-FFF2-40B4-BE49-F238E27FC236}">
                <a16:creationId xmlns:a16="http://schemas.microsoft.com/office/drawing/2014/main" id="{72399441-21D3-4A21-9266-6D796CB12E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859" r="-800" b="-833"/>
          <a:stretch/>
        </p:blipFill>
        <p:spPr>
          <a:xfrm>
            <a:off x="2833240" y="5268486"/>
            <a:ext cx="2931285" cy="1078212"/>
          </a:xfrm>
          <a:prstGeom prst="rect">
            <a:avLst/>
          </a:prstGeom>
        </p:spPr>
      </p:pic>
      <p:pic>
        <p:nvPicPr>
          <p:cNvPr id="14" name="Image 14">
            <a:extLst>
              <a:ext uri="{FF2B5EF4-FFF2-40B4-BE49-F238E27FC236}">
                <a16:creationId xmlns:a16="http://schemas.microsoft.com/office/drawing/2014/main" id="{4143234A-0B92-478E-9D3B-537CC6F6C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022" y="4437191"/>
            <a:ext cx="4871049" cy="1146637"/>
          </a:xfrm>
          <a:prstGeom prst="rect">
            <a:avLst/>
          </a:prstGeom>
        </p:spPr>
      </p:pic>
      <p:pic>
        <p:nvPicPr>
          <p:cNvPr id="16" name="Image 16">
            <a:extLst>
              <a:ext uri="{FF2B5EF4-FFF2-40B4-BE49-F238E27FC236}">
                <a16:creationId xmlns:a16="http://schemas.microsoft.com/office/drawing/2014/main" id="{D59F0A94-9B0B-4665-833E-C7EE285C4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022" y="5618378"/>
            <a:ext cx="5244858" cy="11996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06E0B65-B097-43FE-8C0F-BC725B3A49F5}"/>
              </a:ext>
            </a:extLst>
          </p:cNvPr>
          <p:cNvSpPr/>
          <p:nvPr/>
        </p:nvSpPr>
        <p:spPr>
          <a:xfrm>
            <a:off x="1472241" y="4300824"/>
            <a:ext cx="3938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>
                <a:ea typeface="SimSun-ExtB"/>
              </a:rPr>
              <a:t>Gif / Sound (Mise en place de sketch)</a:t>
            </a:r>
          </a:p>
        </p:txBody>
      </p:sp>
    </p:spTree>
    <p:extLst>
      <p:ext uri="{BB962C8B-B14F-4D97-AF65-F5344CB8AC3E}">
        <p14:creationId xmlns:p14="http://schemas.microsoft.com/office/powerpoint/2010/main" val="2028810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62B92B8-4DD2-4442-A1AC-34302E4DFDB5}"/>
              </a:ext>
            </a:extLst>
          </p:cNvPr>
          <p:cNvSpPr txBox="1"/>
          <p:nvPr/>
        </p:nvSpPr>
        <p:spPr>
          <a:xfrm>
            <a:off x="1797170" y="1230701"/>
            <a:ext cx="218536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fr-FR" dirty="0" err="1">
                <a:cs typeface="Arial"/>
              </a:rPr>
              <a:t>Map</a:t>
            </a:r>
            <a:r>
              <a:rPr lang="fr-FR" dirty="0">
                <a:latin typeface="Corbel"/>
                <a:cs typeface="Arial"/>
              </a:rPr>
              <a:t>, arc et Matrix: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ABEB760D-9158-42CF-92C4-425BE7E73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25" y="2244182"/>
            <a:ext cx="9270519" cy="339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98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142A6-D592-4205-B00D-D7F4522F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u="sng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V. Enjeux sociétaux impliqué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4878A76-5C8E-4A20-A93E-4970370133EB}"/>
              </a:ext>
            </a:extLst>
          </p:cNvPr>
          <p:cNvSpPr txBox="1"/>
          <p:nvPr/>
        </p:nvSpPr>
        <p:spPr>
          <a:xfrm>
            <a:off x="3467100" y="3035300"/>
            <a:ext cx="7083313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/>
              <a:t>Droit d’usage: - Vidéo</a:t>
            </a:r>
          </a:p>
          <a:p>
            <a:r>
              <a:rPr lang="fr-FR" dirty="0"/>
              <a:t>                                    - Image / Gif</a:t>
            </a:r>
          </a:p>
          <a:p>
            <a:r>
              <a:rPr lang="fr-FR" dirty="0"/>
              <a:t>                                    - Musique</a:t>
            </a:r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pPr marL="285750" indent="-285750">
              <a:buFont typeface="Arial"/>
              <a:buChar char="•"/>
            </a:pPr>
            <a:endParaRPr lang="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FF1E31-E7F0-42B7-ACBD-5691246C1966}"/>
              </a:ext>
            </a:extLst>
          </p:cNvPr>
          <p:cNvSpPr/>
          <p:nvPr/>
        </p:nvSpPr>
        <p:spPr>
          <a:xfrm>
            <a:off x="3467100" y="41432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/>
              <a:t>Droit d’auteur: - Copyright</a:t>
            </a:r>
          </a:p>
          <a:p>
            <a:r>
              <a:rPr lang="fr-FR" dirty="0"/>
              <a:t>                                     - Brevet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D74398-C656-41A2-88BB-DF4DD39E8888}"/>
              </a:ext>
            </a:extLst>
          </p:cNvPr>
          <p:cNvSpPr/>
          <p:nvPr/>
        </p:nvSpPr>
        <p:spPr>
          <a:xfrm>
            <a:off x="3467100" y="51820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/>
              <a:t>Impact du numérique: - Culturel / Education</a:t>
            </a:r>
          </a:p>
          <a:p>
            <a:r>
              <a:rPr lang="fr" dirty="0"/>
              <a:t>                                                     - Économique</a:t>
            </a:r>
          </a:p>
          <a:p>
            <a:r>
              <a:rPr lang="fr" dirty="0"/>
              <a:t>                                                     - Ethique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1528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225</TotalTime>
  <Words>124</Words>
  <Application>Microsoft Office PowerPoint</Application>
  <PresentationFormat>Grand écran</PresentationFormat>
  <Paragraphs>51</Paragraphs>
  <Slides>8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SimSun-ExtB</vt:lpstr>
      <vt:lpstr>Arial</vt:lpstr>
      <vt:lpstr>Calibri</vt:lpstr>
      <vt:lpstr>Corbel</vt:lpstr>
      <vt:lpstr>Corbel (Corps)</vt:lpstr>
      <vt:lpstr>Times New Roman</vt:lpstr>
      <vt:lpstr>Parallaxe</vt:lpstr>
      <vt:lpstr>Photo</vt:lpstr>
      <vt:lpstr>Pac-Man remastered</vt:lpstr>
      <vt:lpstr>Sommaire</vt:lpstr>
      <vt:lpstr>I. « Pac-Man », c’est quoi ?</vt:lpstr>
      <vt:lpstr>II. Le choix du projet et nos objectifs</vt:lpstr>
      <vt:lpstr>III. La démarche et le déroulement du projet</vt:lpstr>
      <vt:lpstr>IV. Résolutions des obstacles rencontrés</vt:lpstr>
      <vt:lpstr>Présentation PowerPoint</vt:lpstr>
      <vt:lpstr>V. Enjeux sociétaux impliqué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Pac-Man remastered</dc:title>
  <dc:creator>la s</dc:creator>
  <cp:lastModifiedBy>la s</cp:lastModifiedBy>
  <cp:revision>42</cp:revision>
  <dcterms:created xsi:type="dcterms:W3CDTF">2018-05-31T18:15:36Z</dcterms:created>
  <dcterms:modified xsi:type="dcterms:W3CDTF">2018-06-01T07:39:21Z</dcterms:modified>
</cp:coreProperties>
</file>