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5" r:id="rId4"/>
    <p:sldId id="264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110" autoAdjust="0"/>
  </p:normalViewPr>
  <p:slideViewPr>
    <p:cSldViewPr snapToGrid="0">
      <p:cViewPr varScale="1">
        <p:scale>
          <a:sx n="85" d="100"/>
          <a:sy n="8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ADE2-61D6-AFA7-1699-348F84849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1AA63-0AC6-C4B9-A837-7BB4A8ED8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83E5B-5604-779B-31D0-A3F41DDB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BF9-6C9C-4906-9AC8-B6006BA5DDC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AC4B6-E7E5-0E23-E1FE-1A2AD92B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67BEF-420C-4847-827D-43BE8E9A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5F7E-4CA0-4C0B-B576-23659609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8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72E7-329A-E964-E616-E564DEE3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0A2FA-8385-3933-8EBC-9BD07DE6E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0D59-6598-ABE6-94E6-17AF1443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BF9-6C9C-4906-9AC8-B6006BA5DDC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A0F9-1733-D965-F4C1-C5CC6ABE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1869-E1A8-52E8-216E-CC649002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5F7E-4CA0-4C0B-B576-23659609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1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0E227-8A1B-7A1B-37FC-BCE44CA5E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600FA-05FB-4BAC-EA33-95998D251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3AE78-B482-34EA-8502-1036202A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BF9-6C9C-4906-9AC8-B6006BA5DDC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3C156-2B97-6550-1B9D-7926162B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4D0CB-41FF-7072-D9DC-B88E3FF4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5F7E-4CA0-4C0B-B576-23659609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9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E61A-B82A-8C63-C4BE-55F4B9B1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20F8-A71C-9062-D34A-AA916B58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8A237-E193-7077-1CC0-7739BE79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BF9-6C9C-4906-9AC8-B6006BA5DDC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7D025-D939-0C46-93DB-C62E5730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49D01-F265-4CD3-4DA6-97D92890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5F7E-4CA0-4C0B-B576-23659609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AA7D-6431-A035-1EA7-AAE7EFCD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7927E-AA9E-7F09-4B1E-8491A9596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EA673-AD33-9618-5FEB-6CC393F1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BF9-6C9C-4906-9AC8-B6006BA5DDC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ACB3B-6E5A-0B52-C5A5-6B670AE6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F001D-D423-03AF-CBC4-DC823862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5F7E-4CA0-4C0B-B576-23659609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C900-3F37-E2F7-68D1-D8E5FB25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AEBC6-95A1-B00A-286C-FE56026A3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25DD9-04DF-EB2B-14DD-9A7EE9BF4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C7FE1-4183-42F9-8BCF-204EDE9A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BF9-6C9C-4906-9AC8-B6006BA5DDC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12670-77B2-07A9-52FF-0703A6CC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7ADF8-D54F-45B1-CAB4-D9E320C5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5F7E-4CA0-4C0B-B576-23659609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8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A379-E7C7-A04E-6403-33B1CA84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160C9-FEF8-0ED1-632E-F00E7589F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46593-6178-BFD0-4E90-FD7EBBC8A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596D1-5410-7227-45A5-703242385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66658-F8A3-91DC-D80D-BD48B4293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54998-2496-1487-E68A-D20F23E4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BF9-6C9C-4906-9AC8-B6006BA5DDC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5E4CD-5B40-E1FF-7F89-A9049358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69C83-52EB-D92D-E0DE-1D15FEDC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5F7E-4CA0-4C0B-B576-23659609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9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9C4C-F689-D64C-B5ED-6372A38F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A78AC-15F3-74E0-6A67-979AF03A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BF9-6C9C-4906-9AC8-B6006BA5DDC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3FFA0-2DF2-AC4F-2BD2-D0A2FD18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D36BA-C3E8-A594-BD9D-DE90A130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5F7E-4CA0-4C0B-B576-23659609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8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2E06B-FFC4-0265-9591-3985CB38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BF9-6C9C-4906-9AC8-B6006BA5DDC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B7B7F-46AE-4E94-CBC6-8BCE0D64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183DC-C285-A587-C2A0-E9888382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5F7E-4CA0-4C0B-B576-23659609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AB23-C94D-7714-3841-3CDFED46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E9D3-C1FE-4E76-E72E-F1F1FC05C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CCE32-9935-700C-DDC0-8052AC8DB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6FAC6-B168-6A82-6414-37699AF2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BF9-6C9C-4906-9AC8-B6006BA5DDC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EFE00-4539-C5D7-6F9D-601AD30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4042E-5D90-0488-FE91-7A1DAB4B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5F7E-4CA0-4C0B-B576-23659609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22E6-8822-91EB-DAB1-C883563B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0B751-BE11-7CD4-0EA9-4C20F3A57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287BA-5A0C-FD5F-F84E-10CD4DEC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5852-74C5-FC25-E9F6-7AA620B1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BF9-6C9C-4906-9AC8-B6006BA5DDC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C6E3C-8994-DE58-D95F-792A68E4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C2B5B-7E4E-7405-A163-AAAB4084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5F7E-4CA0-4C0B-B576-23659609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7DA4A-F6D4-2E5A-83DC-6FEBF9D5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A4A66-C4D8-970C-05EE-E155B8DA4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B6D63-B0FB-D0F4-1D8B-36D3C1081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C0BF9-6C9C-4906-9AC8-B6006BA5DDC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F2519-41B4-CCDA-60C0-04AE5443A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5422-3A1C-1994-75AF-E449AE996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5F7E-4CA0-4C0B-B576-23659609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sic Note Background Sky Royalty Free SVG, Cliparts, Vectors, And Stock  Illustration. Image 19164042.">
            <a:extLst>
              <a:ext uri="{FF2B5EF4-FFF2-40B4-BE49-F238E27FC236}">
                <a16:creationId xmlns:a16="http://schemas.microsoft.com/office/drawing/2014/main" id="{06E7DE80-EA72-5933-523C-91BF1A7BF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9" b="1585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Rectangle 2068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6702F-29B6-E2F2-6149-942D22DC8018}"/>
              </a:ext>
            </a:extLst>
          </p:cNvPr>
          <p:cNvSpPr txBox="1"/>
          <p:nvPr/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dirty="0">
                <a:solidFill>
                  <a:srgbClr val="002060"/>
                </a:solidFill>
                <a:latin typeface="Bell MT" panose="02020503060305020303" pitchFamily="18" charset="0"/>
                <a:ea typeface="+mj-ea"/>
                <a:cs typeface="+mj-cs"/>
              </a:rPr>
              <a:t>MonoSonic</a:t>
            </a:r>
          </a:p>
        </p:txBody>
      </p:sp>
    </p:spTree>
    <p:extLst>
      <p:ext uri="{BB962C8B-B14F-4D97-AF65-F5344CB8AC3E}">
        <p14:creationId xmlns:p14="http://schemas.microsoft.com/office/powerpoint/2010/main" val="140394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100" name="Picture 4" descr="Music Logo Background Images, HD Pictures and Wallpaper For Free Download |  Pngtree">
            <a:extLst>
              <a:ext uri="{FF2B5EF4-FFF2-40B4-BE49-F238E27FC236}">
                <a16:creationId xmlns:a16="http://schemas.microsoft.com/office/drawing/2014/main" id="{BB6E711D-5D22-7A04-5139-9E679EE68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3"/>
          <a:stretch/>
        </p:blipFill>
        <p:spPr bwMode="auto">
          <a:xfrm>
            <a:off x="-1504" y="28829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0BAEE7-84F3-177F-11D3-2E8951A8C6CF}"/>
              </a:ext>
            </a:extLst>
          </p:cNvPr>
          <p:cNvSpPr txBox="1"/>
          <p:nvPr/>
        </p:nvSpPr>
        <p:spPr>
          <a:xfrm>
            <a:off x="604400" y="348645"/>
            <a:ext cx="609834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Samiu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Upoma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ID:2020-1-60-082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Israfil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Arman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2020-1-60-086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Tasnim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Nuzhat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2020-1-60-211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Habibuzzaman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2020-1-60-212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B8695-A875-4766-A010-3098F7D8C119}"/>
              </a:ext>
            </a:extLst>
          </p:cNvPr>
          <p:cNvSpPr txBox="1"/>
          <p:nvPr/>
        </p:nvSpPr>
        <p:spPr>
          <a:xfrm>
            <a:off x="604400" y="3777004"/>
            <a:ext cx="4773280" cy="209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Mostofa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Kamal Rasel, PhD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East West University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53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9" name="Rectangle 209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usic Note Background Sky Royalty Free SVG, Cliparts, Vectors, And Stock  Illustration. Image 19164042.">
            <a:extLst>
              <a:ext uri="{FF2B5EF4-FFF2-40B4-BE49-F238E27FC236}">
                <a16:creationId xmlns:a16="http://schemas.microsoft.com/office/drawing/2014/main" id="{06E7DE80-EA72-5933-523C-91BF1A7BF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" t="216" r="2955" b="-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8" name="Rectangle 209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0" name="Rectangle 209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02" name="Rectangle 210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6702F-29B6-E2F2-6149-942D22DC8018}"/>
              </a:ext>
            </a:extLst>
          </p:cNvPr>
          <p:cNvSpPr txBox="1"/>
          <p:nvPr/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9600" b="1" dirty="0">
              <a:solidFill>
                <a:srgbClr val="002060"/>
              </a:solidFill>
              <a:latin typeface="Bell MT" panose="02020503060305020303" pitchFamily="18" charset="0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4BD6E-07C9-5B2A-359C-11CCBE6A0226}"/>
              </a:ext>
            </a:extLst>
          </p:cNvPr>
          <p:cNvSpPr/>
          <p:nvPr/>
        </p:nvSpPr>
        <p:spPr>
          <a:xfrm>
            <a:off x="373571" y="424070"/>
            <a:ext cx="7381896" cy="1161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</a:t>
            </a:r>
            <a:endParaRPr lang="en-US" sz="60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D4BD6E-07C9-5B2A-359C-11CCBE6A0226}"/>
              </a:ext>
            </a:extLst>
          </p:cNvPr>
          <p:cNvSpPr/>
          <p:nvPr/>
        </p:nvSpPr>
        <p:spPr>
          <a:xfrm>
            <a:off x="373569" y="1709449"/>
            <a:ext cx="7381897" cy="49848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entire project is intended for entertainment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purposes. 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Our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aims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are to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provide an enjoyable and convenient listening experience for all users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“MonoSonic” is an Android application that allows users to enjoy audio music anytime, even while running in the background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75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9" name="Rectangle 209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usic Note Background Sky Royalty Free SVG, Cliparts, Vectors, And Stock  Illustration. Image 19164042.">
            <a:extLst>
              <a:ext uri="{FF2B5EF4-FFF2-40B4-BE49-F238E27FC236}">
                <a16:creationId xmlns:a16="http://schemas.microsoft.com/office/drawing/2014/main" id="{06E7DE80-EA72-5933-523C-91BF1A7BF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" t="216" r="2955" b="-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8" name="Rectangle 209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0" name="Rectangle 209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02" name="Rectangle 210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6702F-29B6-E2F2-6149-942D22DC8018}"/>
              </a:ext>
            </a:extLst>
          </p:cNvPr>
          <p:cNvSpPr txBox="1"/>
          <p:nvPr/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9600" b="1" dirty="0">
              <a:solidFill>
                <a:srgbClr val="002060"/>
              </a:solidFill>
              <a:latin typeface="Bell MT" panose="02020503060305020303" pitchFamily="18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BF357-969C-3A13-E78E-B3B3B6095874}"/>
              </a:ext>
            </a:extLst>
          </p:cNvPr>
          <p:cNvSpPr/>
          <p:nvPr/>
        </p:nvSpPr>
        <p:spPr>
          <a:xfrm>
            <a:off x="373571" y="424070"/>
            <a:ext cx="7935051" cy="1161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4BD6E-07C9-5B2A-359C-11CCBE6A0226}"/>
              </a:ext>
            </a:extLst>
          </p:cNvPr>
          <p:cNvSpPr/>
          <p:nvPr/>
        </p:nvSpPr>
        <p:spPr>
          <a:xfrm>
            <a:off x="373570" y="1709449"/>
            <a:ext cx="7935052" cy="49848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MonoSonic was inspired by other popular music apps, such as Spotify, which offers access to millions of songs and other content from creators worldwide.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Our goal was to create a similar project that would provide a wide range of musical options for users to choose from, while also offering a user-friendly interface and reliable performance.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 hope that MonoSonic will become a go-to destination for all music lovers.</a:t>
            </a:r>
          </a:p>
        </p:txBody>
      </p:sp>
    </p:spTree>
    <p:extLst>
      <p:ext uri="{BB962C8B-B14F-4D97-AF65-F5344CB8AC3E}">
        <p14:creationId xmlns:p14="http://schemas.microsoft.com/office/powerpoint/2010/main" val="198355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9" name="Rectangle 209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usic Note Background Sky Royalty Free SVG, Cliparts, Vectors, And Stock  Illustration. Image 19164042.">
            <a:extLst>
              <a:ext uri="{FF2B5EF4-FFF2-40B4-BE49-F238E27FC236}">
                <a16:creationId xmlns:a16="http://schemas.microsoft.com/office/drawing/2014/main" id="{06E7DE80-EA72-5933-523C-91BF1A7BF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" t="216" r="2955" b="-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8" name="Rectangle 209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0" name="Rectangle 209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02" name="Rectangle 210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6702F-29B6-E2F2-6149-942D22DC8018}"/>
              </a:ext>
            </a:extLst>
          </p:cNvPr>
          <p:cNvSpPr txBox="1"/>
          <p:nvPr/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9600" b="1" dirty="0">
              <a:solidFill>
                <a:srgbClr val="002060"/>
              </a:solidFill>
              <a:latin typeface="Bell MT" panose="02020503060305020303" pitchFamily="18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BF357-969C-3A13-E78E-B3B3B6095874}"/>
              </a:ext>
            </a:extLst>
          </p:cNvPr>
          <p:cNvSpPr/>
          <p:nvPr/>
        </p:nvSpPr>
        <p:spPr>
          <a:xfrm>
            <a:off x="373571" y="424070"/>
            <a:ext cx="5316029" cy="1161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Logo</a:t>
            </a:r>
            <a:endParaRPr lang="en-US" sz="60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70" y="1873956"/>
            <a:ext cx="5316029" cy="435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3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9" name="Rectangle 209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usic Note Background Sky Royalty Free SVG, Cliparts, Vectors, And Stock  Illustration. Image 19164042.">
            <a:extLst>
              <a:ext uri="{FF2B5EF4-FFF2-40B4-BE49-F238E27FC236}">
                <a16:creationId xmlns:a16="http://schemas.microsoft.com/office/drawing/2014/main" id="{06E7DE80-EA72-5933-523C-91BF1A7BF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" t="216" r="2955" b="-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8" name="Rectangle 209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0" name="Rectangle 209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02" name="Rectangle 210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6702F-29B6-E2F2-6149-942D22DC8018}"/>
              </a:ext>
            </a:extLst>
          </p:cNvPr>
          <p:cNvSpPr txBox="1"/>
          <p:nvPr/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9600" b="1" dirty="0">
              <a:solidFill>
                <a:srgbClr val="002060"/>
              </a:solidFill>
              <a:latin typeface="Bell MT" panose="02020503060305020303" pitchFamily="18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BF357-969C-3A13-E78E-B3B3B6095874}"/>
              </a:ext>
            </a:extLst>
          </p:cNvPr>
          <p:cNvSpPr/>
          <p:nvPr/>
        </p:nvSpPr>
        <p:spPr>
          <a:xfrm>
            <a:off x="373569" y="356336"/>
            <a:ext cx="8386609" cy="1161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Features</a:t>
            </a:r>
            <a:endParaRPr lang="en-US" sz="60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D4BD6E-07C9-5B2A-359C-11CCBE6A0226}"/>
              </a:ext>
            </a:extLst>
          </p:cNvPr>
          <p:cNvSpPr/>
          <p:nvPr/>
        </p:nvSpPr>
        <p:spPr>
          <a:xfrm>
            <a:off x="373569" y="1709449"/>
            <a:ext cx="8386609" cy="49848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Can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play music in areas with poor or no internet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coverage.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Allows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more control over the music library and playback, as the user has the option to select and organize songs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manually. 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May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offer more storage space for music as the songs do not have to be streamed and can be stored directly on the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device.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6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9" name="Rectangle 209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usic Note Background Sky Royalty Free SVG, Cliparts, Vectors, And Stock  Illustration. Image 19164042.">
            <a:extLst>
              <a:ext uri="{FF2B5EF4-FFF2-40B4-BE49-F238E27FC236}">
                <a16:creationId xmlns:a16="http://schemas.microsoft.com/office/drawing/2014/main" id="{06E7DE80-EA72-5933-523C-91BF1A7BF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" t="216" r="2955" b="-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8" name="Rectangle 209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0" name="Rectangle 209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02" name="Rectangle 210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6702F-29B6-E2F2-6149-942D22DC8018}"/>
              </a:ext>
            </a:extLst>
          </p:cNvPr>
          <p:cNvSpPr txBox="1"/>
          <p:nvPr/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9600" b="1" dirty="0">
              <a:solidFill>
                <a:srgbClr val="002060"/>
              </a:solidFill>
              <a:latin typeface="Bell MT" panose="02020503060305020303" pitchFamily="18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BF357-969C-3A13-E78E-B3B3B6095874}"/>
              </a:ext>
            </a:extLst>
          </p:cNvPr>
          <p:cNvSpPr/>
          <p:nvPr/>
        </p:nvSpPr>
        <p:spPr>
          <a:xfrm>
            <a:off x="373568" y="384604"/>
            <a:ext cx="7889899" cy="1161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Business Model</a:t>
            </a:r>
            <a:endParaRPr lang="en-US" sz="60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D4BD6E-07C9-5B2A-359C-11CCBE6A0226}"/>
              </a:ext>
            </a:extLst>
          </p:cNvPr>
          <p:cNvSpPr/>
          <p:nvPr/>
        </p:nvSpPr>
        <p:spPr>
          <a:xfrm>
            <a:off x="373568" y="1743316"/>
            <a:ext cx="7889899" cy="49848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Our business model falls into the "free, but with advertisement" category. 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 the future, if the application becomes popular, we may consider obtaining sponsors and implementing subscription options as additional sources of revenue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72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9" name="Rectangle 209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usic Note Background Sky Royalty Free SVG, Cliparts, Vectors, And Stock  Illustration. Image 19164042.">
            <a:extLst>
              <a:ext uri="{FF2B5EF4-FFF2-40B4-BE49-F238E27FC236}">
                <a16:creationId xmlns:a16="http://schemas.microsoft.com/office/drawing/2014/main" id="{06E7DE80-EA72-5933-523C-91BF1A7BF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" t="216" r="2955" b="-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8" name="Rectangle 209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0" name="Rectangle 209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02" name="Rectangle 210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6702F-29B6-E2F2-6149-942D22DC8018}"/>
              </a:ext>
            </a:extLst>
          </p:cNvPr>
          <p:cNvSpPr txBox="1"/>
          <p:nvPr/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9600" b="1" dirty="0">
              <a:solidFill>
                <a:srgbClr val="002060"/>
              </a:solidFill>
              <a:latin typeface="Bell MT" panose="02020503060305020303" pitchFamily="18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BF357-969C-3A13-E78E-B3B3B6095874}"/>
              </a:ext>
            </a:extLst>
          </p:cNvPr>
          <p:cNvSpPr/>
          <p:nvPr/>
        </p:nvSpPr>
        <p:spPr>
          <a:xfrm>
            <a:off x="373570" y="424070"/>
            <a:ext cx="8522074" cy="1161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  <a:endParaRPr lang="en-US" sz="60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D4BD6E-07C9-5B2A-359C-11CCBE6A0226}"/>
              </a:ext>
            </a:extLst>
          </p:cNvPr>
          <p:cNvSpPr/>
          <p:nvPr/>
        </p:nvSpPr>
        <p:spPr>
          <a:xfrm>
            <a:off x="373569" y="1709449"/>
            <a:ext cx="8522075" cy="49848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 an objective, features, and business model are so defined that we are hopeful that we could make a revaluation to this entertainment field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 we are hosting this on a free hosting site there for data- retrieval is not promised all the time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 can further work on this app to improve some features. 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One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 these plans is to update the business model of the application, potentially adding a premium membership feature.</a:t>
            </a:r>
          </a:p>
        </p:txBody>
      </p:sp>
    </p:spTree>
    <p:extLst>
      <p:ext uri="{BB962C8B-B14F-4D97-AF65-F5344CB8AC3E}">
        <p14:creationId xmlns:p14="http://schemas.microsoft.com/office/powerpoint/2010/main" val="322870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sic Note Background Sky Royalty Free SVG, Cliparts, Vectors, And Stock  Illustration. Image 19164042.">
            <a:extLst>
              <a:ext uri="{FF2B5EF4-FFF2-40B4-BE49-F238E27FC236}">
                <a16:creationId xmlns:a16="http://schemas.microsoft.com/office/drawing/2014/main" id="{06E7DE80-EA72-5933-523C-91BF1A7BF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9" b="1585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Rectangle 2068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6702F-29B6-E2F2-6149-942D22DC8018}"/>
              </a:ext>
            </a:extLst>
          </p:cNvPr>
          <p:cNvSpPr txBox="1"/>
          <p:nvPr/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9600" b="1" dirty="0">
                <a:solidFill>
                  <a:srgbClr val="002060"/>
                </a:solidFill>
                <a:latin typeface="Bell MT" panose="02020503060305020303" pitchFamily="18" charset="0"/>
                <a:ea typeface="+mj-ea"/>
                <a:cs typeface="+mj-cs"/>
              </a:rPr>
              <a:t>T</a:t>
            </a:r>
            <a:r>
              <a:rPr lang="en-US" sz="9600" b="1" dirty="0">
                <a:solidFill>
                  <a:srgbClr val="002060"/>
                </a:solidFill>
                <a:latin typeface="Bell MT" panose="02020503060305020303" pitchFamily="18" charset="0"/>
                <a:ea typeface="+mj-ea"/>
                <a:cs typeface="+mj-cs"/>
              </a:rPr>
              <a:t>hank </a:t>
            </a:r>
            <a:r>
              <a:rPr lang="en-US" sz="9600" b="1" dirty="0" smtClean="0">
                <a:solidFill>
                  <a:srgbClr val="002060"/>
                </a:solidFill>
                <a:latin typeface="Bell MT" panose="02020503060305020303" pitchFamily="18" charset="0"/>
                <a:ea typeface="+mj-ea"/>
                <a:cs typeface="+mj-cs"/>
              </a:rPr>
              <a:t>You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dirty="0" smtClean="0">
                <a:solidFill>
                  <a:srgbClr val="002060"/>
                </a:solidFill>
                <a:latin typeface="Bell MT" panose="02020503060305020303" pitchFamily="18" charset="0"/>
                <a:ea typeface="+mj-ea"/>
                <a:cs typeface="+mj-cs"/>
              </a:rPr>
              <a:t>Everyone</a:t>
            </a:r>
            <a:endParaRPr lang="en-US" sz="9600" b="1" dirty="0">
              <a:solidFill>
                <a:srgbClr val="002060"/>
              </a:solidFill>
              <a:latin typeface="Bell MT" panose="0202050306030502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028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F5FBD2C-CAD9-4034-BE63-C54B6CFC4898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359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Bell MT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Samiu Esika Upoma</dc:creator>
  <cp:lastModifiedBy>HP</cp:lastModifiedBy>
  <cp:revision>7</cp:revision>
  <dcterms:created xsi:type="dcterms:W3CDTF">2023-01-04T20:36:03Z</dcterms:created>
  <dcterms:modified xsi:type="dcterms:W3CDTF">2023-01-05T06:06:28Z</dcterms:modified>
</cp:coreProperties>
</file>