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0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F501-810D-4716-8513-AB35AB36BC5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BAD7-DB56-4C69-BC38-24821E7D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C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1076325"/>
            <a:ext cx="2619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ishaq niloy</dc:creator>
  <cp:lastModifiedBy>ishaq niloy</cp:lastModifiedBy>
  <cp:revision>3</cp:revision>
  <dcterms:created xsi:type="dcterms:W3CDTF">2022-03-03T10:21:25Z</dcterms:created>
  <dcterms:modified xsi:type="dcterms:W3CDTF">2022-03-04T16:35:51Z</dcterms:modified>
</cp:coreProperties>
</file>