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6" r:id="rId7"/>
    <p:sldId id="275" r:id="rId8"/>
    <p:sldId id="276" r:id="rId9"/>
    <p:sldId id="261" r:id="rId10"/>
    <p:sldId id="262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5" autoAdjust="0"/>
  </p:normalViewPr>
  <p:slideViewPr>
    <p:cSldViewPr>
      <p:cViewPr varScale="1">
        <p:scale>
          <a:sx n="71" d="100"/>
          <a:sy n="71" d="100"/>
        </p:scale>
        <p:origin x="67" y="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1288C4-5B8B-428C-A5B6-05252850706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19C873-D041-476E-9CA9-1DD6F4D1A7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514600"/>
            <a:ext cx="6172200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</a:t>
            </a:r>
            <a:r>
              <a:rPr lang="en-US" dirty="0" smtClean="0"/>
              <a:t>by-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648200"/>
            <a:ext cx="6324600" cy="152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Syed Ragib Israq - 1620873042</a:t>
            </a:r>
            <a:endParaRPr lang="en-US" sz="2000" dirty="0" smtClean="0"/>
          </a:p>
          <a:p>
            <a:r>
              <a:rPr lang="en-US" sz="2000" dirty="0"/>
              <a:t>Taufiqur Rahman Anik - </a:t>
            </a:r>
            <a:r>
              <a:rPr lang="en-US" sz="2000" dirty="0" smtClean="0"/>
              <a:t>1711474042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362200" y="1960602"/>
            <a:ext cx="54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Covid-19 Detection with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images classification</a:t>
            </a:r>
            <a:endParaRPr lang="en-US" sz="3200" b="1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8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Conclusion &amp; 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rapid spread of COVID-19 across the world and the </a:t>
            </a:r>
            <a:r>
              <a:rPr lang="en-US" dirty="0" smtClean="0"/>
              <a:t>increasing </a:t>
            </a:r>
            <a:r>
              <a:rPr lang="en-US" dirty="0"/>
              <a:t>number of deaths require urgent actions from all </a:t>
            </a:r>
            <a:r>
              <a:rPr lang="en-US" dirty="0" smtClean="0"/>
              <a:t>sectors</a:t>
            </a:r>
            <a:r>
              <a:rPr lang="en-US" dirty="0"/>
              <a:t>. Future prediction of potential infections will enable </a:t>
            </a:r>
            <a:r>
              <a:rPr lang="en-US" dirty="0" smtClean="0"/>
              <a:t>authorities </a:t>
            </a:r>
            <a:r>
              <a:rPr lang="en-US" dirty="0"/>
              <a:t>to tackle the consequences effectively</a:t>
            </a:r>
            <a:r>
              <a:rPr lang="en-US" dirty="0" smtClean="0"/>
              <a:t>.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		  Thank You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36" y="685800"/>
            <a:ext cx="7467600" cy="73183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Background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6436" y="1676400"/>
            <a:ext cx="74676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600" dirty="0"/>
              <a:t>We are doing Covid-19 detection using Image classification in deep </a:t>
            </a:r>
            <a:r>
              <a:rPr lang="en-US" sz="2600" dirty="0" smtClean="0"/>
              <a:t>learning. Previously </a:t>
            </a:r>
            <a:r>
              <a:rPr lang="en-US" sz="2600" dirty="0"/>
              <a:t>we had to the same classification but the X-Ray images were </a:t>
            </a:r>
            <a:r>
              <a:rPr lang="en-US" sz="2600" dirty="0" smtClean="0"/>
              <a:t>unavailable. Now </a:t>
            </a:r>
            <a:r>
              <a:rPr lang="en-US" sz="2600" dirty="0"/>
              <a:t>the data is published by Kaggle itself more than 100 images so we augmented the images and made it 500.Also how the labelling works for Covid-19 became available in internet.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778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36" y="685800"/>
            <a:ext cx="7467600" cy="73183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873752"/>
          </a:xfrm>
        </p:spPr>
        <p:txBody>
          <a:bodyPr/>
          <a:lstStyle/>
          <a:p>
            <a:pPr algn="just"/>
            <a:r>
              <a:rPr lang="en-GB" dirty="0"/>
              <a:t>The coronavirus disease (COVID-19) is a global pandemic that was discovered by a Chinese physician in Wuhan, the capital city of Hubei province in mainland China, in December </a:t>
            </a:r>
            <a:r>
              <a:rPr lang="en-GB" dirty="0" smtClean="0"/>
              <a:t>2019</a:t>
            </a:r>
          </a:p>
          <a:p>
            <a:pPr algn="just"/>
            <a:r>
              <a:rPr lang="en-GB" dirty="0"/>
              <a:t>COVID-19 propagation is faster when people are in close </a:t>
            </a:r>
            <a:r>
              <a:rPr lang="en-GB" dirty="0" smtClean="0"/>
              <a:t>proximity.</a:t>
            </a:r>
          </a:p>
          <a:p>
            <a:pPr algn="just"/>
            <a:r>
              <a:rPr lang="en-GB" dirty="0"/>
              <a:t>The death rate of COVID-19 is equivalent to 5% of the death rate of the 1918 Spanish flu </a:t>
            </a:r>
            <a:r>
              <a:rPr lang="en-GB" dirty="0" smtClean="0"/>
              <a:t>pandemic</a:t>
            </a:r>
          </a:p>
          <a:p>
            <a:pPr algn="just"/>
            <a:r>
              <a:rPr lang="en-GB" dirty="0" smtClean="0"/>
              <a:t> </a:t>
            </a:r>
            <a:r>
              <a:rPr lang="en-GB" dirty="0"/>
              <a:t>we advocate the use of AI to forecast COVID-19 cases and diagnose COVID-19 patients via chest X-ray images.</a:t>
            </a:r>
            <a:endParaRPr lang="en-US" dirty="0"/>
          </a:p>
          <a:p>
            <a:pPr algn="just"/>
            <a:endParaRPr lang="en-GB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2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3" y="304800"/>
            <a:ext cx="7467600" cy="79384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System Design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773" y="1371600"/>
            <a:ext cx="7696200" cy="4873752"/>
          </a:xfrm>
        </p:spPr>
        <p:txBody>
          <a:bodyPr/>
          <a:lstStyle/>
          <a:p>
            <a:r>
              <a:rPr lang="en-GB" dirty="0"/>
              <a:t>Collect the chest X-ray images for the dataset from COVID-19 patients and healthy </a:t>
            </a:r>
            <a:r>
              <a:rPr lang="en-GB" dirty="0" smtClean="0"/>
              <a:t>persons</a:t>
            </a:r>
          </a:p>
          <a:p>
            <a:r>
              <a:rPr lang="en-GB" dirty="0"/>
              <a:t>Generate almost 1000 chest X-ray images using data augmentation.</a:t>
            </a:r>
            <a:endParaRPr lang="en-US" dirty="0"/>
          </a:p>
          <a:p>
            <a:r>
              <a:rPr lang="en-GB" dirty="0"/>
              <a:t>Represent the images in a feature    space and apply deep learning.</a:t>
            </a:r>
            <a:endParaRPr lang="en-US" dirty="0"/>
          </a:p>
          <a:p>
            <a:r>
              <a:rPr lang="en-GB" dirty="0"/>
              <a:t>Split the dataset into two sets: a training set and a validation set.</a:t>
            </a:r>
            <a:endParaRPr lang="en-US" dirty="0"/>
          </a:p>
          <a:p>
            <a:r>
              <a:rPr lang="en-GB" dirty="0"/>
              <a:t>Evaluate the performance of the detector on the validation dataset.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System Design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8" y="1430008"/>
            <a:ext cx="7215072" cy="4208792"/>
          </a:xfrm>
        </p:spPr>
      </p:pic>
    </p:spTree>
    <p:extLst>
      <p:ext uri="{BB962C8B-B14F-4D97-AF65-F5344CB8AC3E}">
        <p14:creationId xmlns:p14="http://schemas.microsoft.com/office/powerpoint/2010/main" val="36947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GB" dirty="0"/>
              <a:t>Two types of datasets were used in the evaluation, the original dataset (without augmentation) and the augmented </a:t>
            </a:r>
            <a:r>
              <a:rPr lang="en-GB" dirty="0" smtClean="0"/>
              <a:t>dataset.</a:t>
            </a:r>
          </a:p>
          <a:p>
            <a:pPr algn="just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Normal                                   Covid-19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2649429" cy="2649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95600"/>
            <a:ext cx="2684572" cy="26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Accuracy Visualization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Loss and accuracy on Covid-19 dataset.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46542"/>
            <a:ext cx="8085457" cy="42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Environment Setup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46760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Hardware:</a:t>
            </a:r>
          </a:p>
          <a:p>
            <a:pPr algn="just"/>
            <a:r>
              <a:rPr lang="en-US" dirty="0"/>
              <a:t>For ORB and SVM classiﬁcation, an ordinary high-performance computer is enough, </a:t>
            </a:r>
            <a:r>
              <a:rPr lang="en-US" dirty="0" smtClean="0"/>
              <a:t>Like </a:t>
            </a:r>
            <a:r>
              <a:rPr lang="en-US" dirty="0"/>
              <a:t>8 GB ram, i5 (2.3 GHz), and a 256GB solid-state drive (SSD) disk. However, </a:t>
            </a:r>
            <a:r>
              <a:rPr lang="en-US" dirty="0" smtClean="0"/>
              <a:t>Training </a:t>
            </a:r>
            <a:r>
              <a:rPr lang="en-US" dirty="0"/>
              <a:t>a deep neural network should use GPU to accelerate the process. In this </a:t>
            </a:r>
            <a:r>
              <a:rPr lang="en-US" dirty="0" smtClean="0"/>
              <a:t>Report</a:t>
            </a:r>
            <a:r>
              <a:rPr lang="en-US" dirty="0"/>
              <a:t>, a Google Cloud GPU is used. A virtual machine instance with four core of </a:t>
            </a:r>
            <a:r>
              <a:rPr lang="en-US" dirty="0" smtClean="0"/>
              <a:t>CPU</a:t>
            </a:r>
            <a:r>
              <a:rPr lang="en-US" dirty="0"/>
              <a:t>, 8 GB memory, and an NVIDIA GEFORCE is used. Concerning the detail setup </a:t>
            </a:r>
            <a:r>
              <a:rPr lang="en-US" dirty="0" smtClean="0"/>
              <a:t>Guide</a:t>
            </a:r>
            <a:r>
              <a:rPr lang="en-US" dirty="0"/>
              <a:t>, please refer Google guide and other web pages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Environment Setup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Software:</a:t>
            </a:r>
          </a:p>
          <a:p>
            <a:pPr algn="just"/>
            <a:r>
              <a:rPr lang="en-US" dirty="0"/>
              <a:t>To test the ORB and SVM classiﬁcation, a python program which was initially used </a:t>
            </a:r>
            <a:r>
              <a:rPr lang="en-US" dirty="0" smtClean="0"/>
              <a:t>to Classify </a:t>
            </a:r>
            <a:r>
              <a:rPr lang="en-US" dirty="0"/>
              <a:t>plants are ported. It was modiﬁed to use the new dataset and ran it on </a:t>
            </a:r>
            <a:r>
              <a:rPr lang="en-US" dirty="0" smtClean="0"/>
              <a:t>a Laptop. An </a:t>
            </a:r>
            <a:r>
              <a:rPr lang="en-US" dirty="0"/>
              <a:t>iteration of the test needs about four hours. Because of the CNN-based </a:t>
            </a:r>
            <a:r>
              <a:rPr lang="en-US" dirty="0" smtClean="0"/>
              <a:t>Method </a:t>
            </a:r>
            <a:r>
              <a:rPr lang="en-US" dirty="0"/>
              <a:t>is computing intensively, so it needs to run on a VM in Google GPU Cloud. To </a:t>
            </a:r>
            <a:r>
              <a:rPr lang="en-US" dirty="0" smtClean="0"/>
              <a:t>Test </a:t>
            </a:r>
            <a:r>
              <a:rPr lang="en-US" dirty="0"/>
              <a:t>the Capsule network, a python capsule network implementation that aims to detect </a:t>
            </a:r>
            <a:r>
              <a:rPr lang="en-US" dirty="0" smtClean="0"/>
              <a:t>Brain </a:t>
            </a:r>
            <a:r>
              <a:rPr lang="en-US" dirty="0"/>
              <a:t>tumors was ported to the pneumonia dataset. It also needs to be run on the </a:t>
            </a:r>
            <a:r>
              <a:rPr lang="en-US" dirty="0" smtClean="0"/>
              <a:t>GPU </a:t>
            </a:r>
            <a:r>
              <a:rPr lang="en-US" dirty="0"/>
              <a:t>VM</a:t>
            </a:r>
            <a:endParaRPr lang="en-US" dirty="0" smtClean="0">
              <a:cs typeface="Arial" panose="020B0604020202020204" pitchFamily="34" charset="0"/>
            </a:endParaRPr>
          </a:p>
          <a:p>
            <a:pPr algn="just"/>
            <a:endParaRPr lang="en-US" dirty="0">
              <a:cs typeface="Arial" panose="020B0604020202020204" pitchFamily="34" charset="0"/>
            </a:endParaRPr>
          </a:p>
          <a:p>
            <a:pPr algn="just"/>
            <a:endParaRPr lang="en-US" dirty="0">
              <a:cs typeface="Arial" panose="020B0604020202020204" pitchFamily="34" charset="0"/>
            </a:endParaRPr>
          </a:p>
          <a:p>
            <a:pPr algn="just"/>
            <a:endParaRPr lang="en-US" dirty="0" smtClean="0"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cs typeface="Arial" panose="020B0604020202020204" pitchFamily="34" charset="0"/>
            </a:endParaRPr>
          </a:p>
          <a:p>
            <a:pPr algn="just"/>
            <a:endParaRPr lang="en-US" dirty="0">
              <a:cs typeface="Arial" panose="020B0604020202020204" pitchFamily="34" charset="0"/>
            </a:endParaRP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Font typeface="Courier New" panose="02070309020205020404" pitchFamily="49" charset="0"/>
              <a:buChar char="o"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746</TotalTime>
  <Words>511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Courier New</vt:lpstr>
      <vt:lpstr>Wingdings</vt:lpstr>
      <vt:lpstr>Wingdings 2</vt:lpstr>
      <vt:lpstr>Oriel</vt:lpstr>
      <vt:lpstr>Presented by-</vt:lpstr>
      <vt:lpstr>Background</vt:lpstr>
      <vt:lpstr>Introduction</vt:lpstr>
      <vt:lpstr>System Design</vt:lpstr>
      <vt:lpstr>System Design </vt:lpstr>
      <vt:lpstr>Dataset</vt:lpstr>
      <vt:lpstr>Accuracy Visualization</vt:lpstr>
      <vt:lpstr>Environment Setup</vt:lpstr>
      <vt:lpstr>Environment Setup</vt:lpstr>
      <vt:lpstr>Conclusion &amp; Future Work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by- Group-6</dc:title>
  <dc:creator>Taufiqur Anik</dc:creator>
  <cp:lastModifiedBy>Windows User</cp:lastModifiedBy>
  <cp:revision>68</cp:revision>
  <dcterms:created xsi:type="dcterms:W3CDTF">2020-08-07T17:11:53Z</dcterms:created>
  <dcterms:modified xsi:type="dcterms:W3CDTF">2021-01-13T18:09:29Z</dcterms:modified>
</cp:coreProperties>
</file>