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80" d="100"/>
          <a:sy n="80" d="100"/>
        </p:scale>
        <p:origin x="1459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4B85-9E6F-4618-8665-83B49EFB033D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9A5C-63BA-4AE6-A77B-D4B06972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Home Page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4569" r="2124" b="3063"/>
          <a:stretch/>
        </p:blipFill>
        <p:spPr>
          <a:xfrm>
            <a:off x="141816" y="885826"/>
            <a:ext cx="9003241" cy="5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ooks Catalogue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8237"/>
          <a:stretch/>
        </p:blipFill>
        <p:spPr>
          <a:xfrm>
            <a:off x="0" y="734042"/>
            <a:ext cx="9144000" cy="602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Order Summary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3" b="16951"/>
          <a:stretch/>
        </p:blipFill>
        <p:spPr>
          <a:xfrm>
            <a:off x="15322" y="1018902"/>
            <a:ext cx="9128678" cy="55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Checkout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b="6539"/>
          <a:stretch/>
        </p:blipFill>
        <p:spPr>
          <a:xfrm>
            <a:off x="0" y="870857"/>
            <a:ext cx="914400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Cart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2" b="11319"/>
          <a:stretch/>
        </p:blipFill>
        <p:spPr>
          <a:xfrm>
            <a:off x="0" y="1352824"/>
            <a:ext cx="9144000" cy="45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9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Customized Books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5" b="9202"/>
          <a:stretch/>
        </p:blipFill>
        <p:spPr>
          <a:xfrm>
            <a:off x="0" y="1150485"/>
            <a:ext cx="9144000" cy="50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2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C04-97B3-4EB2-AAB9-948E244C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26" y="331618"/>
            <a:ext cx="6035037" cy="402424"/>
          </a:xfrm>
        </p:spPr>
        <p:txBody>
          <a:bodyPr>
            <a:normAutofit/>
          </a:bodyPr>
          <a:lstStyle/>
          <a:p>
            <a:r>
              <a:rPr lang="en-US" sz="2250" b="1" u="sng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Book Discussion</a:t>
            </a:r>
            <a:endParaRPr lang="en-US" sz="225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E44C-DE9C-4EB7-B6F5-1C4A852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24795"/>
            <a:ext cx="6858000" cy="23758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5000"/>
          <a:stretch/>
        </p:blipFill>
        <p:spPr>
          <a:xfrm>
            <a:off x="1534" y="885825"/>
            <a:ext cx="9140932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9B7CA8A58B784787E6FAC8BCEF1D87" ma:contentTypeVersion="5" ma:contentTypeDescription="Create a new document." ma:contentTypeScope="" ma:versionID="7a6de1d6c141eaa0b4e057d8ecff9621">
  <xsd:schema xmlns:xsd="http://www.w3.org/2001/XMLSchema" xmlns:xs="http://www.w3.org/2001/XMLSchema" xmlns:p="http://schemas.microsoft.com/office/2006/metadata/properties" xmlns:ns3="dbf25b9b-b898-45bd-b9d7-dc11b8bff615" xmlns:ns4="6befc4cc-4178-41b6-84da-98adbe22f158" targetNamespace="http://schemas.microsoft.com/office/2006/metadata/properties" ma:root="true" ma:fieldsID="4de630e0c1e18425183a2417c45b9879" ns3:_="" ns4:_="">
    <xsd:import namespace="dbf25b9b-b898-45bd-b9d7-dc11b8bff615"/>
    <xsd:import namespace="6befc4cc-4178-41b6-84da-98adbe22f1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25b9b-b898-45bd-b9d7-dc11b8bff6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c4cc-4178-41b6-84da-98adbe22f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FB7A5-6747-4271-AE4F-E4AFA16D8755}">
  <ds:schemaRefs>
    <ds:schemaRef ds:uri="dbf25b9b-b898-45bd-b9d7-dc11b8bff615"/>
    <ds:schemaRef ds:uri="6befc4cc-4178-41b6-84da-98adbe22f158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A2D09E-F732-4887-A908-A83CA6F22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f25b9b-b898-45bd-b9d7-dc11b8bff615"/>
    <ds:schemaRef ds:uri="6befc4cc-4178-41b6-84da-98adbe22f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82B99-5534-480C-A1D3-91E8F58439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Home Page</vt:lpstr>
      <vt:lpstr>Books Catalogue</vt:lpstr>
      <vt:lpstr>Order Summary</vt:lpstr>
      <vt:lpstr>Checkout</vt:lpstr>
      <vt:lpstr>Cart</vt:lpstr>
      <vt:lpstr>Customized Books</vt:lpstr>
      <vt:lpstr>Book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STEVEN ORTIZ</dc:creator>
  <cp:lastModifiedBy>Windows User</cp:lastModifiedBy>
  <cp:revision>7</cp:revision>
  <dcterms:created xsi:type="dcterms:W3CDTF">2020-03-08T12:03:12Z</dcterms:created>
  <dcterms:modified xsi:type="dcterms:W3CDTF">2020-08-16T17:14:39Z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0x010100979B7CA8A58B784787E6FAC8BCEF1D87</vt:lpwstr>
  </property>
</Properties>
</file>