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2" r:id="rId4"/>
    <p:sldId id="278" r:id="rId5"/>
    <p:sldId id="276" r:id="rId6"/>
    <p:sldId id="267" r:id="rId7"/>
    <p:sldId id="279" r:id="rId8"/>
    <p:sldId id="271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02-Sep-23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02-Sep-23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02-Sep-23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02-Sep-23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CSE434 Group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 Multithreaded – Multiuser Chat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dirty="0"/>
          </a:p>
        </p:txBody>
      </p:sp>
      <p:pic>
        <p:nvPicPr>
          <p:cNvPr id="6" name="Picture Placeholder 5" descr="A picture containing nature, fire, person, light&#10;&#10;Description automatically generated">
            <a:extLst>
              <a:ext uri="{FF2B5EF4-FFF2-40B4-BE49-F238E27FC236}">
                <a16:creationId xmlns:a16="http://schemas.microsoft.com/office/drawing/2014/main" id="{12ADF9C5-0A6F-E6B6-7C43-BA9BD4A11C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5" r="12275"/>
          <a:stretch>
            <a:fillRect/>
          </a:stretch>
        </p:blipFill>
        <p:spPr>
          <a:xfrm>
            <a:off x="685800" y="714103"/>
            <a:ext cx="6553200" cy="54580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THANK YOU !!</a:t>
            </a:r>
          </a:p>
          <a:p>
            <a:endParaRPr lang="en-US" b="1" dirty="0"/>
          </a:p>
          <a:p>
            <a:r>
              <a:rPr lang="en-US" b="1" dirty="0"/>
              <a:t>LET’S RUN THE CODE!!!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Mahfuja</a:t>
            </a:r>
            <a:r>
              <a:rPr lang="en-US" dirty="0"/>
              <a:t> Khanam - 2021967</a:t>
            </a:r>
          </a:p>
          <a:p>
            <a:r>
              <a:rPr lang="en-US" dirty="0"/>
              <a:t>Israt jahan Kathamoni - 2020586</a:t>
            </a:r>
            <a:endParaRPr dirty="0"/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Aroni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Begum – 1910018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and Environment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C2ABD-D3DF-E09D-6899-7E94116F455A}"/>
              </a:ext>
            </a:extLst>
          </p:cNvPr>
          <p:cNvSpPr txBox="1"/>
          <p:nvPr/>
        </p:nvSpPr>
        <p:spPr>
          <a:xfrm>
            <a:off x="838200" y="1981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NetBeans IDE 14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JDK 18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11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Project Structure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D5F79-06F2-1B79-98B6-A41F0C220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805" y="1676400"/>
            <a:ext cx="655115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Conceptual Diagram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0D5F79-06F2-1B79-98B6-A41F0C220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82" y="1676400"/>
            <a:ext cx="8305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/>
          <a:lstStyle/>
          <a:p>
            <a:r>
              <a:rPr lang="en-US" dirty="0"/>
              <a:t>Concepts Implemented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048000" cy="4270375"/>
          </a:xfrm>
        </p:spPr>
        <p:txBody>
          <a:bodyPr/>
          <a:lstStyle/>
          <a:p>
            <a:r>
              <a:rPr lang="en-US" dirty="0"/>
              <a:t>Multithreading</a:t>
            </a:r>
            <a:endParaRPr dirty="0"/>
          </a:p>
          <a:p>
            <a:r>
              <a:rPr lang="en-US" dirty="0"/>
              <a:t>Avoiding race conditions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Chaining filters for streams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FA652-ECFB-63FE-AAF9-F7730C9C8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6934200" cy="8381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B2F40-F38A-2C81-76F1-644A305B1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6934200" cy="9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/>
          <a:lstStyle/>
          <a:p>
            <a:r>
              <a:rPr lang="en-US" dirty="0"/>
              <a:t>Concepts Implemented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048000" cy="4270375"/>
          </a:xfrm>
        </p:spPr>
        <p:txBody>
          <a:bodyPr/>
          <a:lstStyle/>
          <a:p>
            <a:r>
              <a:rPr lang="en-US" dirty="0"/>
              <a:t>Error logging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 Authentication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FA652-ECFB-63FE-AAF9-F7730C9C8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752128"/>
            <a:ext cx="7010400" cy="68674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B2F40-F38A-2C81-76F1-644A305B1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3352800"/>
            <a:ext cx="7010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5593"/>
            <a:ext cx="9144000" cy="1143000"/>
          </a:xfrm>
        </p:spPr>
        <p:txBody>
          <a:bodyPr/>
          <a:lstStyle/>
          <a:p>
            <a:r>
              <a:rPr lang="en-US" dirty="0"/>
              <a:t>Concepts Implemented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1749552" cy="6858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Multiuser application</a:t>
            </a:r>
            <a:endParaRPr dirty="0"/>
          </a:p>
        </p:txBody>
      </p:sp>
      <p:pic>
        <p:nvPicPr>
          <p:cNvPr id="8" name="Content Placeholder 7" descr="A picture containing text, screenshot, computer, computer">
            <a:extLst>
              <a:ext uri="{FF2B5EF4-FFF2-40B4-BE49-F238E27FC236}">
                <a16:creationId xmlns:a16="http://schemas.microsoft.com/office/drawing/2014/main" id="{FBA3CFA3-79FB-B551-AC33-8D2A8B9CE4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23" y="1614370"/>
            <a:ext cx="7950477" cy="4862630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for improvement &amp; better end-result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C2ABD-D3DF-E09D-6899-7E94116F455A}"/>
              </a:ext>
            </a:extLst>
          </p:cNvPr>
          <p:cNvSpPr txBox="1"/>
          <p:nvPr/>
        </p:nvSpPr>
        <p:spPr>
          <a:xfrm>
            <a:off x="838200" y="1981200"/>
            <a:ext cx="10439400" cy="344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able to store users’ name and password to disk or other secure location.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able to handle transfer of files by using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pools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MIME 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avoid race conditions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able to log errors to external file on disk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cell phone usage functionality (Android + Apple)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GUI representation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242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113</TotalTime>
  <Words>141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Consolas</vt:lpstr>
      <vt:lpstr>Symbol</vt:lpstr>
      <vt:lpstr>Times New Roman</vt:lpstr>
      <vt:lpstr>Tech Computer 16x9</vt:lpstr>
      <vt:lpstr>CSE434 Group Project</vt:lpstr>
      <vt:lpstr>GROUP MEMBERS</vt:lpstr>
      <vt:lpstr>Development Tools and Environment</vt:lpstr>
      <vt:lpstr>Project Structure</vt:lpstr>
      <vt:lpstr>Conceptual Diagram</vt:lpstr>
      <vt:lpstr>Concepts Implemented</vt:lpstr>
      <vt:lpstr>Concepts Implemented</vt:lpstr>
      <vt:lpstr>Concepts Implemented</vt:lpstr>
      <vt:lpstr>Suggestions for improvement &amp; better end-result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CNC509 Group Assignment</dc:title>
  <dc:creator>Mohammad Islam</dc:creator>
  <cp:lastModifiedBy>Israt jahan  Kathamoni</cp:lastModifiedBy>
  <cp:revision>3</cp:revision>
  <dcterms:created xsi:type="dcterms:W3CDTF">2022-08-25T11:57:30Z</dcterms:created>
  <dcterms:modified xsi:type="dcterms:W3CDTF">2023-09-02T15:17:13Z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