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7E5E-E234-9823-471E-D6680561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7947-05D9-C600-368F-68AED546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036E-0990-8D63-0C63-42ACD373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156B-3651-ED9E-5C6D-7A36CC3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B390-01EB-7BA6-A854-AE29D32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CEC1-B2CD-55CF-6093-7E90B9F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8EBF0-C881-3593-3428-616BBC15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7B6C-406F-9E18-B709-58A24755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A380-B79D-F9FB-A6FC-E9A8058D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4828-40DA-A0E8-714A-88502BBE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3AD54-9D0B-4166-C413-CA89F284C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E5EC-B25C-60B5-53F6-81F3750D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DAC6-571F-70E0-B1BB-659D75EB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AC14-9E85-8DCE-70BB-3405A871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400-4C04-BFE1-0258-A5EE1F8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6151-9E84-F8E5-7AA2-A45B01A3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3EA1-565F-225E-AD13-FFE7D0AC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014F-3057-DBBB-4C15-DB917D13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EEA0-FD21-B214-4D49-CE3C36DB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DB22-F4AA-8FD9-AB30-95AAB83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7A46-8D3C-A2D5-BD97-AB751259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8865-441A-E85D-B9AA-8DFC4B12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59A8-21E6-0FDA-A8CA-6F1AB41B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D8C9-A882-DC70-3C15-37BF3178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4C0E-DE05-72EF-9BB8-4BCF5A19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883-1ABC-8318-17C1-D6A544BB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B7F9-3480-4367-09B0-29F675E8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C75DE-D6DE-9BCE-C131-2AE6F6A9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030E-22B4-5AE2-CDED-FDA744F2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9ADC4-0F39-C161-38CC-F75B0CE9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1E3B-6C8C-7B5F-630C-1D591700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D921-5A19-2911-B221-D24A9A3D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5DD6-0BA2-C112-735D-A7586224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AA2E-7334-3EFB-54FB-D69A2BD0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4E6B-47C0-7178-DFB6-FD1FDA25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55A0E-7B2A-96FB-20DE-5107C5D5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817C7-17A1-7C03-322D-90C2D66D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36953-9F35-5DAD-91CF-40081CFA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C3A0-A858-F49D-C329-E04DBED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692-1A5A-908F-3EA5-4ED8AC3F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9102-CD68-08EF-DB6E-C8F995F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77CCF-682F-02A1-9863-F862DEF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F6067-0133-53C5-484D-2A6F510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DCA1A-309B-0288-2DC8-053AE7A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5C78A-C641-5312-2591-47FE188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2501-CDD1-304B-1D0F-2BC7F66D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DBD-4BC2-B4D0-2D25-28CE7111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F1F0-D84C-A4A8-D916-F2E6582D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2A8D-BE65-FC75-C947-004E37FF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E04C3-6444-F6E4-E809-0BEEC932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9D57-DABB-55C4-05C5-EFFE2462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6F70-912E-7248-B2A2-05BE62BC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2658-E7A9-E946-AA0A-52FE08E2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4BFE-C515-CA02-9C70-A1518F4F5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85EF-40FB-996E-826F-09A4A6E5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A68F6-A0C2-FBE7-41D0-D00B0574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EA22-4710-1721-85AA-7BCDC918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B757-5A0E-6B76-4D91-A7F991D7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E675F-5428-B59B-1FA9-16300810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D18D-F65D-43C9-564F-2F43E0FC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54B4-1829-BA0B-98BD-4E4C8F70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0EC9-1AC8-4276-85A3-DD409EF31BA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A991-C2F5-5C68-64FC-0963C7A4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0B08-4AD9-ED51-E3F7-EB86EA4B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C7A7-B3C0-466E-9877-22783AC0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F39F-9B88-D955-DE33-80B99315C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789" y="472611"/>
            <a:ext cx="10226211" cy="248634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Presentation on:</a:t>
            </a:r>
            <a:br>
              <a:rPr lang="en-US" dirty="0"/>
            </a:br>
            <a:r>
              <a:rPr lang="en-US" dirty="0"/>
              <a:t>Overview of Bus in Computer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A2731-8E2C-DC2E-BBBC-E6E957C43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by: Israt Jahan Reshma</a:t>
            </a:r>
          </a:p>
          <a:p>
            <a:pPr algn="r"/>
            <a:r>
              <a:rPr lang="en-US" dirty="0"/>
              <a:t>ID: 18CSE241</a:t>
            </a:r>
          </a:p>
        </p:txBody>
      </p:sp>
    </p:spTree>
    <p:extLst>
      <p:ext uri="{BB962C8B-B14F-4D97-AF65-F5344CB8AC3E}">
        <p14:creationId xmlns:p14="http://schemas.microsoft.com/office/powerpoint/2010/main" val="22424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053E-BF8A-F474-99E2-6E88635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EISA (Extended Industry Standard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E044-6700-5348-449C-76A501A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MCA</a:t>
            </a:r>
          </a:p>
          <a:p>
            <a:r>
              <a:rPr lang="en-US" dirty="0"/>
              <a:t>It was designed to use a 32-bit data and provided 32 address lines. </a:t>
            </a:r>
          </a:p>
          <a:p>
            <a:r>
              <a:rPr lang="en-US" dirty="0"/>
              <a:t>ISA cards will work in EISA slots(Twice of ISA slot)</a:t>
            </a:r>
          </a:p>
          <a:p>
            <a:r>
              <a:rPr lang="en-US" dirty="0"/>
              <a:t>supports bus mastering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E8A0-0043-D059-3930-9AA942C3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36A4-B2B4-B5B9-F1AC-2CC205ED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 local bus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computer bus that connects directly, or almost directly, from the central processing unit (CPU) to one or more slots on the expansion bus</a:t>
            </a:r>
          </a:p>
          <a:p>
            <a:r>
              <a:rPr lang="en-US" dirty="0"/>
              <a:t>There are various types of computers to increase the speed of data transfer. Local buses for expanded memory and video boards are the most common. </a:t>
            </a:r>
          </a:p>
          <a:p>
            <a:r>
              <a:rPr lang="en-US" dirty="0"/>
              <a:t>VESA Local Bus is an example of a local bus design.</a:t>
            </a:r>
          </a:p>
        </p:txBody>
      </p:sp>
    </p:spTree>
    <p:extLst>
      <p:ext uri="{BB962C8B-B14F-4D97-AF65-F5344CB8AC3E}">
        <p14:creationId xmlns:p14="http://schemas.microsoft.com/office/powerpoint/2010/main" val="138547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6E27-D860-46DC-986C-53CA0074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VESA(Video Electronics Standards Association) Bus / VESA Local Bus(VLB)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7CB8-83ED-E0A4-7292-BED997A8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reason for the development of VLB was to improve the video performance in PCs.</a:t>
            </a:r>
          </a:p>
          <a:p>
            <a:r>
              <a:rPr lang="en-US" dirty="0"/>
              <a:t>VLB was 32 bit bus and it runs at the speed of 33MHz. </a:t>
            </a:r>
          </a:p>
          <a:p>
            <a:r>
              <a:rPr lang="en-US" dirty="0"/>
              <a:t>Extension of ISA. So ISA works on VLB port.</a:t>
            </a:r>
          </a:p>
          <a:p>
            <a:r>
              <a:rPr lang="en-US" dirty="0"/>
              <a:t>it acted high-speed for memory-mapped I/O and DMA, while the ISA bus handled interrupts and port-mapped I/O. </a:t>
            </a:r>
          </a:p>
          <a:p>
            <a:r>
              <a:rPr lang="en-US" dirty="0"/>
              <a:t>So ISA card can be used in VLB slots but we should use ISA slot first and leave VLB slot open for VLB cards which will not work on ISA slots. </a:t>
            </a:r>
          </a:p>
        </p:txBody>
      </p:sp>
    </p:spTree>
    <p:extLst>
      <p:ext uri="{BB962C8B-B14F-4D97-AF65-F5344CB8AC3E}">
        <p14:creationId xmlns:p14="http://schemas.microsoft.com/office/powerpoint/2010/main" val="248219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96-C33D-11D6-6CF3-D3654827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VESA bus: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BDC0-ED90-9423-8280-26E03CC6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was strongly based on the 486 processor</a:t>
            </a:r>
          </a:p>
          <a:p>
            <a:r>
              <a:rPr lang="en-US" dirty="0"/>
              <a:t> and adapting it to the Pentium caused a host of compatibility and other problems.  The bus itself was tricky electrically, for example, the number of cards that could be used on the bus was low (often only two or even one).  The bus did not support bus mastering properly since there was no good arbitration scheme ,and did not support plug and play</a:t>
            </a:r>
          </a:p>
        </p:txBody>
      </p:sp>
    </p:spTree>
    <p:extLst>
      <p:ext uri="{BB962C8B-B14F-4D97-AF65-F5344CB8AC3E}">
        <p14:creationId xmlns:p14="http://schemas.microsoft.com/office/powerpoint/2010/main" val="209322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83ED-1C52-FA34-1EDC-75D0957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AGP BUS (Accelerated Graphics 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B61-ADFA-BA67-59B8-68C3B3F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 slot- for graphics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CC9F-D7E3-EFD5-B6D7-60519B49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PCI(Peripheral Component Interconnect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4C43-68F4-2E2E-4020-B62C3C68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E02C-BB7F-B954-C422-06B8FA8F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E2C8-9589-047B-9FBA-7CB64D32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bus is a set of electrical wires (lines) that connects the various hardware components of a computer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works as a communication pathway through which information flows from one hardware component to the other hardware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9465-4DE7-DB16-7231-3D592DCE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Expansion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5C4D-F1AD-C4A9-8C34-6DA22977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expansion bus facilitates the easy connection of additional components and devices on a computer for example the addition of a TV card or sound card.</a:t>
            </a:r>
          </a:p>
        </p:txBody>
      </p:sp>
    </p:spTree>
    <p:extLst>
      <p:ext uri="{BB962C8B-B14F-4D97-AF65-F5344CB8AC3E}">
        <p14:creationId xmlns:p14="http://schemas.microsoft.com/office/powerpoint/2010/main" val="3907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0B01-D1B5-4E6D-43D1-E6306E9D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Bus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5B65-EDA4-81A6-3AC5-15F2F6C3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some of the common expansion bus types that have ever been used in computers: </a:t>
            </a:r>
          </a:p>
          <a:p>
            <a:r>
              <a:rPr lang="en-US" dirty="0"/>
              <a:t>ISA - Industry Standard Architecture </a:t>
            </a:r>
          </a:p>
          <a:p>
            <a:r>
              <a:rPr lang="en-US" dirty="0"/>
              <a:t>EISA - Extended Industry Standard Architecture </a:t>
            </a:r>
          </a:p>
          <a:p>
            <a:r>
              <a:rPr lang="en-US" dirty="0"/>
              <a:t>MCA - Micro Channel Architecture </a:t>
            </a:r>
          </a:p>
          <a:p>
            <a:r>
              <a:rPr lang="en-US" dirty="0"/>
              <a:t>VESA - Video Electronics Standards Association </a:t>
            </a:r>
          </a:p>
          <a:p>
            <a:r>
              <a:rPr lang="en-US" dirty="0"/>
              <a:t> PCI - Peripheral Component Interconnect </a:t>
            </a:r>
          </a:p>
          <a:p>
            <a:r>
              <a:rPr lang="en-US" dirty="0"/>
              <a:t>AGP - Accelerated Graphics Port</a:t>
            </a:r>
          </a:p>
        </p:txBody>
      </p:sp>
    </p:spTree>
    <p:extLst>
      <p:ext uri="{BB962C8B-B14F-4D97-AF65-F5344CB8AC3E}">
        <p14:creationId xmlns:p14="http://schemas.microsoft.com/office/powerpoint/2010/main" val="116212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F8E-F510-D14C-E4A9-6EEE81CD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Buses: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17447-BFE9-2E91-8DCE-01DB69B9E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15" y="1582219"/>
            <a:ext cx="8270698" cy="5275781"/>
          </a:xfrm>
        </p:spPr>
      </p:pic>
    </p:spTree>
    <p:extLst>
      <p:ext uri="{BB962C8B-B14F-4D97-AF65-F5344CB8AC3E}">
        <p14:creationId xmlns:p14="http://schemas.microsoft.com/office/powerpoint/2010/main" val="404803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9D3-8206-C8E7-0987-7D99E88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oswald" panose="020F0502020204030204" pitchFamily="2" charset="0"/>
              </a:rPr>
              <a:t>ISA Bus</a:t>
            </a:r>
            <a:r>
              <a:rPr lang="en-US" sz="3200" i="0" dirty="0">
                <a:solidFill>
                  <a:srgbClr val="000000"/>
                </a:solidFill>
                <a:effectLst/>
                <a:latin typeface="+mn-lt"/>
              </a:rPr>
              <a:t>(Industry Standard Architecture)</a:t>
            </a:r>
            <a:br>
              <a:rPr lang="en-US" b="1" i="0" dirty="0">
                <a:solidFill>
                  <a:srgbClr val="000000"/>
                </a:solidFill>
                <a:effectLst/>
                <a:latin typeface="oswald" panose="020F050202020403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F9EC-C262-66B9-53DD-798A0C16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type of early expansion bus</a:t>
            </a:r>
          </a:p>
          <a:p>
            <a:r>
              <a:rPr lang="en-US" dirty="0"/>
              <a:t>Was designed for use in the original IBM PC.</a:t>
            </a:r>
          </a:p>
          <a:p>
            <a:r>
              <a:rPr lang="en-US" dirty="0"/>
              <a:t>The 8088 CPU in IBM PC-XT used an 8-bit bus design.(speed 4.77MHZ)</a:t>
            </a:r>
          </a:p>
          <a:p>
            <a:r>
              <a:rPr lang="en-US" dirty="0"/>
              <a:t>The 80286 CPU in IBM PC-AT used an 16-bit bus design. (AT-Advanced Technology) .(speed 8MHZ)</a:t>
            </a:r>
          </a:p>
          <a:p>
            <a:r>
              <a:rPr lang="en-US" dirty="0"/>
              <a:t>Modern computer uses PCI bus in place of ISA bus.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D262-B0E0-35A0-14E6-9DFB584F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8 bit ISA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E241-8C81-6CCE-3525-55B53C99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data transfer rates.</a:t>
            </a:r>
          </a:p>
          <a:p>
            <a:r>
              <a:rPr lang="en-US" dirty="0"/>
              <a:t>Very limited IRQ (Interrupt Request). </a:t>
            </a:r>
          </a:p>
          <a:p>
            <a:r>
              <a:rPr lang="en-US" dirty="0"/>
              <a:t>The bus provide very limited System Resources like IRQ ( 3 Requests at a time). </a:t>
            </a:r>
          </a:p>
          <a:p>
            <a:r>
              <a:rPr lang="en-US" dirty="0"/>
              <a:t>Very limited DMA channel. Out of 3 DMA channel, two channels are used by floppy and Hard Drive. So only one DMA channel is left for expansion cards. </a:t>
            </a:r>
          </a:p>
          <a:p>
            <a:r>
              <a:rPr lang="en-US" dirty="0"/>
              <a:t>Hardwired and complex configuration with no conflict resolving. </a:t>
            </a:r>
          </a:p>
        </p:txBody>
      </p:sp>
    </p:spTree>
    <p:extLst>
      <p:ext uri="{BB962C8B-B14F-4D97-AF65-F5344CB8AC3E}">
        <p14:creationId xmlns:p14="http://schemas.microsoft.com/office/powerpoint/2010/main" val="92622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9566-9E47-CECA-69C9-08CFD54C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16 bit ISA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29C5-6FD4-A8B8-73E2-896BAA04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more data lines and 4 more address lines provide high speed functionality. </a:t>
            </a:r>
          </a:p>
          <a:p>
            <a:r>
              <a:rPr lang="en-US" dirty="0"/>
              <a:t>Interrupt- 5</a:t>
            </a:r>
          </a:p>
          <a:p>
            <a:r>
              <a:rPr lang="en-US" dirty="0"/>
              <a:t>DMA channel- 2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055-5F08-4011-C1F1-3A1421DE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 (Micro Channel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5F39-88F2-B98E-872C-C6AF08A6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IBM as a replacement for ISA .</a:t>
            </a:r>
          </a:p>
          <a:p>
            <a:r>
              <a:rPr lang="en-US" dirty="0"/>
              <a:t>The bus improvements over the ISA bus.</a:t>
            </a:r>
          </a:p>
          <a:p>
            <a:r>
              <a:rPr lang="en-US" dirty="0"/>
              <a:t>speed of 10MHz</a:t>
            </a:r>
          </a:p>
          <a:p>
            <a:r>
              <a:rPr lang="en-US" dirty="0"/>
              <a:t>support either 16-bit or 32- bit data.</a:t>
            </a:r>
          </a:p>
          <a:p>
            <a:r>
              <a:rPr lang="en-US" dirty="0"/>
              <a:t>also supports bus mastering –(a technology that placed a mini-processor on each expansion card).</a:t>
            </a:r>
          </a:p>
        </p:txBody>
      </p:sp>
    </p:spTree>
    <p:extLst>
      <p:ext uri="{BB962C8B-B14F-4D97-AF65-F5344CB8AC3E}">
        <p14:creationId xmlns:p14="http://schemas.microsoft.com/office/powerpoint/2010/main" val="334753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703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Arimo</vt:lpstr>
      <vt:lpstr>Calibri</vt:lpstr>
      <vt:lpstr>Calibri Light</vt:lpstr>
      <vt:lpstr>Google Sans</vt:lpstr>
      <vt:lpstr>oswald</vt:lpstr>
      <vt:lpstr>Office Theme</vt:lpstr>
      <vt:lpstr>Presentation on: Overview of Bus in Computer Architecture </vt:lpstr>
      <vt:lpstr>What is Bus?</vt:lpstr>
      <vt:lpstr>The Expansion Bus</vt:lpstr>
      <vt:lpstr>Expansion Bus Types</vt:lpstr>
      <vt:lpstr>Expansion Buses:</vt:lpstr>
      <vt:lpstr>ISA Bus(Industry Standard Architecture) </vt:lpstr>
      <vt:lpstr>Limitations of 8 bit ISA Bus</vt:lpstr>
      <vt:lpstr>Advantages of 16 bit ISA Bus</vt:lpstr>
      <vt:lpstr>MCA (Micro Channel Architecture)</vt:lpstr>
      <vt:lpstr>EISA (Extended Industry Standard Architecture)</vt:lpstr>
      <vt:lpstr>Local Bus:</vt:lpstr>
      <vt:lpstr>VESA(Video Electronics Standards Association) Bus / VESA Local Bus(VLB)</vt:lpstr>
      <vt:lpstr>Limitations of VESA bus:</vt:lpstr>
      <vt:lpstr>AGP BUS (Accelerated Graphics Port)</vt:lpstr>
      <vt:lpstr>PCI(Peripheral Component Interconnect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 Overview of Bus in Computer Architecture </dc:title>
  <dc:creator>Israt Jahan</dc:creator>
  <cp:lastModifiedBy>Israt Jahan</cp:lastModifiedBy>
  <cp:revision>2</cp:revision>
  <dcterms:created xsi:type="dcterms:W3CDTF">2024-02-21T18:39:57Z</dcterms:created>
  <dcterms:modified xsi:type="dcterms:W3CDTF">2024-02-22T05:18:19Z</dcterms:modified>
</cp:coreProperties>
</file>