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56E76-AB7F-4A81-B752-A7BFF781966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96718-C946-45FE-A744-D6C0D563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1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0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2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6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13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0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1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AC140B-1D0B-4A98-A3AD-8285663F920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9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8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AC140B-1D0B-4A98-A3AD-8285663F920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08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211798"/>
            <a:ext cx="10058400" cy="1871037"/>
          </a:xfrm>
        </p:spPr>
        <p:txBody>
          <a:bodyPr>
            <a:normAutofit/>
          </a:bodyPr>
          <a:lstStyle/>
          <a:p>
            <a:r>
              <a:rPr lang="en-US" dirty="0" smtClean="0"/>
              <a:t>Digital Image Processing</a:t>
            </a:r>
            <a:br>
              <a:rPr lang="en-US" dirty="0" smtClean="0"/>
            </a:br>
            <a:r>
              <a:rPr lang="en-US" sz="3100" dirty="0" smtClean="0"/>
              <a:t>Lecture - </a:t>
            </a:r>
            <a:r>
              <a:rPr lang="en-US" sz="3100" dirty="0" smtClean="0"/>
              <a:t>4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Course Teacher: </a:t>
            </a:r>
          </a:p>
          <a:p>
            <a:r>
              <a:rPr lang="en-US" dirty="0" smtClean="0"/>
              <a:t>Md. Rayhan Ahmed</a:t>
            </a:r>
          </a:p>
          <a:p>
            <a:r>
              <a:rPr lang="en-US" dirty="0" smtClean="0"/>
              <a:t>Rayhan@cse.uiu.ac.bd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Image </a:t>
            </a:r>
            <a:r>
              <a:rPr lang="en-US" dirty="0"/>
              <a:t>Intensity Transformations</a:t>
            </a:r>
            <a:br>
              <a:rPr lang="en-US" dirty="0"/>
            </a:br>
            <a:r>
              <a:rPr lang="en-US" sz="4000" dirty="0" smtClean="0"/>
              <a:t>Contrast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Material: Hand </a:t>
            </a:r>
            <a:r>
              <a:rPr lang="en-US" b="1" i="1" dirty="0" smtClean="0"/>
              <a:t>Notes + Book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9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DISTANCE </a:t>
            </a:r>
            <a:r>
              <a:rPr lang="en-US" sz="4000" dirty="0" smtClean="0"/>
              <a:t>MEASURES BETWEEN PIXELS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99" y="1827340"/>
            <a:ext cx="7110076" cy="23014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21" y="4521891"/>
            <a:ext cx="7148179" cy="792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675" y="4615059"/>
            <a:ext cx="1874682" cy="15317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97280" y="5342777"/>
            <a:ext cx="76614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pixels with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distance ≤ 2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(the center point) form the following contours of constant distance: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2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MEASURES BETWEEN PIXELS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3" y="1880567"/>
            <a:ext cx="7148179" cy="807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97279" y="2766200"/>
            <a:ext cx="8952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example, the pixels with </a:t>
            </a:r>
            <a:r>
              <a:rPr lang="en-US" i="1" dirty="0"/>
              <a:t>D</a:t>
            </a:r>
            <a:r>
              <a:rPr lang="en-US" dirty="0"/>
              <a:t>8 distance ≤ 2 </a:t>
            </a:r>
            <a:r>
              <a:rPr lang="en-US" dirty="0" smtClean="0"/>
              <a:t>form the </a:t>
            </a:r>
            <a:r>
              <a:rPr lang="en-US" dirty="0"/>
              <a:t>following contours of constant distance: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81" y="3249884"/>
            <a:ext cx="1737511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89351"/>
          </a:xfrm>
        </p:spPr>
        <p:txBody>
          <a:bodyPr/>
          <a:lstStyle/>
          <a:p>
            <a:r>
              <a:rPr lang="en-US" dirty="0"/>
              <a:t>DISTANCE MEASURES BETWEEN PIXELS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252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Note that the </a:t>
            </a:r>
            <a:r>
              <a:rPr lang="en-US" i="1" dirty="0" smtClean="0"/>
              <a:t>D</a:t>
            </a:r>
            <a:r>
              <a:rPr lang="en-US" dirty="0" smtClean="0"/>
              <a:t>4 </a:t>
            </a:r>
            <a:r>
              <a:rPr lang="en-US" dirty="0"/>
              <a:t>and </a:t>
            </a:r>
            <a:r>
              <a:rPr lang="en-US" i="1" dirty="0"/>
              <a:t>D</a:t>
            </a:r>
            <a:r>
              <a:rPr lang="en-US" dirty="0"/>
              <a:t>8 distances between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q </a:t>
            </a:r>
            <a:r>
              <a:rPr lang="en-US" dirty="0"/>
              <a:t>are independent of any </a:t>
            </a:r>
            <a:r>
              <a:rPr lang="en-US" dirty="0" smtClean="0"/>
              <a:t>paths that </a:t>
            </a:r>
            <a:r>
              <a:rPr lang="en-US" dirty="0"/>
              <a:t>might exist between these points because these distances involve only the coordinates of the points.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 </a:t>
            </a:r>
            <a:r>
              <a:rPr lang="en-US" dirty="0"/>
              <a:t>the case of </a:t>
            </a:r>
            <a:r>
              <a:rPr lang="en-US" i="1" dirty="0"/>
              <a:t>m</a:t>
            </a:r>
            <a:r>
              <a:rPr lang="en-US" dirty="0"/>
              <a:t>-adjacency, however, the </a:t>
            </a:r>
            <a:r>
              <a:rPr lang="en-US" i="1" dirty="0" err="1" smtClean="0"/>
              <a:t>Dm</a:t>
            </a:r>
            <a:r>
              <a:rPr lang="en-US" i="1" dirty="0" smtClean="0"/>
              <a:t> </a:t>
            </a:r>
            <a:r>
              <a:rPr lang="en-US" dirty="0"/>
              <a:t>distance </a:t>
            </a:r>
            <a:r>
              <a:rPr lang="en-US" dirty="0" smtClean="0"/>
              <a:t>between two </a:t>
            </a:r>
            <a:r>
              <a:rPr lang="en-US" dirty="0"/>
              <a:t>points is defined as the shortest </a:t>
            </a:r>
            <a:r>
              <a:rPr lang="en-US" i="1" dirty="0"/>
              <a:t>m</a:t>
            </a:r>
            <a:r>
              <a:rPr lang="en-US" dirty="0"/>
              <a:t>-path between the points. In this case, </a:t>
            </a:r>
            <a:r>
              <a:rPr lang="en-US" dirty="0" smtClean="0"/>
              <a:t>the distance </a:t>
            </a:r>
            <a:r>
              <a:rPr lang="en-US" dirty="0"/>
              <a:t>between two pixels will depend on the values of the pixels along the </a:t>
            </a:r>
            <a:r>
              <a:rPr lang="en-US" dirty="0" smtClean="0"/>
              <a:t>path, as </a:t>
            </a:r>
            <a:r>
              <a:rPr lang="en-US" dirty="0"/>
              <a:t>well as the values of their </a:t>
            </a:r>
            <a:r>
              <a:rPr lang="en-US" dirty="0" smtClean="0"/>
              <a:t>neighbors.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Question</a:t>
            </a:r>
            <a:r>
              <a:rPr lang="en-US" dirty="0" smtClean="0"/>
              <a:t>: An image segment is shown below: Let V be the set of gray level values used to define connectivity in the image. Compute D4, D8, and </a:t>
            </a:r>
            <a:r>
              <a:rPr lang="en-US" dirty="0" err="1" smtClean="0"/>
              <a:t>Dm</a:t>
            </a:r>
            <a:r>
              <a:rPr lang="en-US" dirty="0" smtClean="0"/>
              <a:t> distances between pixels p and q for: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V={2,3}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V={2,6}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Here, p (</a:t>
            </a:r>
            <a:r>
              <a:rPr lang="en-US" dirty="0" err="1" smtClean="0"/>
              <a:t>x,y</a:t>
            </a:r>
            <a:r>
              <a:rPr lang="en-US" dirty="0" smtClean="0"/>
              <a:t>)=(0,0)and q (</a:t>
            </a:r>
            <a:r>
              <a:rPr lang="en-US" dirty="0" err="1" smtClean="0"/>
              <a:t>s,t</a:t>
            </a:r>
            <a:r>
              <a:rPr lang="en-US" dirty="0" smtClean="0"/>
              <a:t>)=(4,4)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Solution</a:t>
            </a:r>
            <a:r>
              <a:rPr lang="en-US" dirty="0" smtClean="0"/>
              <a:t>: D4 = 8,  D8= 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dirty="0" err="1" smtClean="0"/>
              <a:t>Dm</a:t>
            </a:r>
            <a:r>
              <a:rPr lang="en-US" dirty="0" smtClean="0"/>
              <a:t>, V</a:t>
            </a:r>
            <a:r>
              <a:rPr lang="en-US" dirty="0"/>
              <a:t>={2,3} = no </a:t>
            </a:r>
            <a:r>
              <a:rPr lang="en-US" dirty="0" smtClean="0"/>
              <a:t>path, q(6) is not included in 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Solution</a:t>
            </a:r>
            <a:r>
              <a:rPr lang="en-US" dirty="0"/>
              <a:t>: </a:t>
            </a:r>
            <a:r>
              <a:rPr lang="en-US" dirty="0" err="1" smtClean="0"/>
              <a:t>Dm</a:t>
            </a:r>
            <a:r>
              <a:rPr lang="en-US" dirty="0" smtClean="0"/>
              <a:t>, V</a:t>
            </a:r>
            <a:r>
              <a:rPr lang="en-US" dirty="0"/>
              <a:t>={</a:t>
            </a:r>
            <a:r>
              <a:rPr lang="en-US" dirty="0" smtClean="0"/>
              <a:t>2,6} </a:t>
            </a:r>
            <a:r>
              <a:rPr lang="en-US" dirty="0"/>
              <a:t>= no </a:t>
            </a:r>
            <a:r>
              <a:rPr lang="en-US" dirty="0" smtClean="0"/>
              <a:t>path between p and q.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77752"/>
              </p:ext>
            </p:extLst>
          </p:nvPr>
        </p:nvGraphicFramePr>
        <p:xfrm>
          <a:off x="6851168" y="3926601"/>
          <a:ext cx="280663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327"/>
                <a:gridCol w="561327"/>
                <a:gridCol w="561327"/>
                <a:gridCol w="561327"/>
                <a:gridCol w="561327"/>
              </a:tblGrid>
              <a:tr h="2693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693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693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693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693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6(q)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04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MEASURES BETWEEN PIXELS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Another Question</a:t>
            </a:r>
            <a:r>
              <a:rPr lang="en-US" dirty="0"/>
              <a:t>: An image segment is shown below: Let V be the set of gray level values used to define connectivity in the image. Compute D4, D8, and </a:t>
            </a:r>
            <a:r>
              <a:rPr lang="en-US" dirty="0" err="1"/>
              <a:t>Dm</a:t>
            </a:r>
            <a:r>
              <a:rPr lang="en-US" dirty="0"/>
              <a:t> distances between pixels p and q for: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</a:t>
            </a:r>
            <a:r>
              <a:rPr lang="en-US" dirty="0" smtClean="0"/>
              <a:t>={0,1}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</a:t>
            </a:r>
            <a:r>
              <a:rPr lang="en-US" dirty="0" smtClean="0"/>
              <a:t>={1,2}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Here</a:t>
            </a:r>
            <a:r>
              <a:rPr lang="en-US" dirty="0"/>
              <a:t>, p (</a:t>
            </a:r>
            <a:r>
              <a:rPr lang="en-US" dirty="0" err="1"/>
              <a:t>x,y</a:t>
            </a:r>
            <a:r>
              <a:rPr lang="en-US" dirty="0"/>
              <a:t>)=(0,0)and q (</a:t>
            </a:r>
            <a:r>
              <a:rPr lang="en-US" dirty="0" err="1"/>
              <a:t>s,t</a:t>
            </a:r>
            <a:r>
              <a:rPr lang="en-US" dirty="0" smtClean="0"/>
              <a:t>)=(3,3)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Solution</a:t>
            </a:r>
            <a:r>
              <a:rPr lang="en-US" dirty="0"/>
              <a:t>: D4 = </a:t>
            </a:r>
            <a:r>
              <a:rPr lang="en-US" dirty="0" smtClean="0"/>
              <a:t>6,  </a:t>
            </a:r>
            <a:r>
              <a:rPr lang="en-US" dirty="0"/>
              <a:t>D8= </a:t>
            </a:r>
            <a:r>
              <a:rPr lang="en-US" dirty="0" smtClean="0"/>
              <a:t>3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Solution</a:t>
            </a:r>
            <a:r>
              <a:rPr lang="en-US" dirty="0" smtClean="0"/>
              <a:t>: </a:t>
            </a:r>
            <a:r>
              <a:rPr lang="en-US" dirty="0" err="1" smtClean="0"/>
              <a:t>Dm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V</a:t>
            </a:r>
            <a:r>
              <a:rPr lang="en-US" dirty="0" smtClean="0"/>
              <a:t>={</a:t>
            </a:r>
            <a:r>
              <a:rPr lang="en-US" dirty="0"/>
              <a:t>0,1</a:t>
            </a:r>
            <a:r>
              <a:rPr lang="en-US" dirty="0" smtClean="0"/>
              <a:t>} </a:t>
            </a:r>
            <a:r>
              <a:rPr lang="en-US" dirty="0"/>
              <a:t>= </a:t>
            </a:r>
            <a:r>
              <a:rPr lang="en-US" dirty="0" smtClean="0"/>
              <a:t>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Solution</a:t>
            </a:r>
            <a:r>
              <a:rPr lang="en-US" dirty="0"/>
              <a:t>: </a:t>
            </a:r>
            <a:r>
              <a:rPr lang="en-US" dirty="0" err="1"/>
              <a:t>Dm</a:t>
            </a:r>
            <a:r>
              <a:rPr lang="en-US" dirty="0"/>
              <a:t>, V</a:t>
            </a:r>
            <a:r>
              <a:rPr lang="en-US" dirty="0" smtClean="0"/>
              <a:t>={1,2} </a:t>
            </a:r>
            <a:r>
              <a:rPr lang="en-US" dirty="0"/>
              <a:t>= </a:t>
            </a:r>
            <a:r>
              <a:rPr lang="en-US" dirty="0" smtClean="0"/>
              <a:t>6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917951"/>
              </p:ext>
            </p:extLst>
          </p:nvPr>
        </p:nvGraphicFramePr>
        <p:xfrm>
          <a:off x="6556103" y="2673048"/>
          <a:ext cx="2474684" cy="1515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671"/>
                <a:gridCol w="618671"/>
                <a:gridCol w="618671"/>
                <a:gridCol w="618671"/>
              </a:tblGrid>
              <a:tr h="369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1(q)</a:t>
                      </a:r>
                      <a:endParaRPr lang="en-US" dirty="0"/>
                    </a:p>
                  </a:txBody>
                  <a:tcPr/>
                </a:tc>
              </a:tr>
              <a:tr h="3301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301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6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ELEMENTWISE VERSUS MATRIX OPERATIONS</a:t>
            </a:r>
            <a:r>
              <a:rPr lang="en-US" sz="4000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94" y="1838166"/>
            <a:ext cx="7480663" cy="3673158"/>
          </a:xfrm>
        </p:spPr>
      </p:pic>
    </p:spTree>
    <p:extLst>
      <p:ext uri="{BB962C8B-B14F-4D97-AF65-F5344CB8AC3E}">
        <p14:creationId xmlns:p14="http://schemas.microsoft.com/office/powerpoint/2010/main" val="125363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ELEMENTWISE VERSUS MATRIX OPERATIONS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19641"/>
            <a:ext cx="7732115" cy="2016930"/>
          </a:xfrm>
        </p:spPr>
      </p:pic>
    </p:spTree>
    <p:extLst>
      <p:ext uri="{BB962C8B-B14F-4D97-AF65-F5344CB8AC3E}">
        <p14:creationId xmlns:p14="http://schemas.microsoft.com/office/powerpoint/2010/main" val="268004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Image Intensity Transformations</a:t>
            </a:r>
            <a:br>
              <a:rPr lang="en-US" dirty="0" smtClean="0"/>
            </a:br>
            <a:r>
              <a:rPr lang="en-US" sz="4000" dirty="0" smtClean="0"/>
              <a:t>Point Operations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Digital Negative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Thresholding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Clipping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Bit-Plane Slicing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Material: Hand Notes + Book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73973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Image </a:t>
            </a:r>
            <a:r>
              <a:rPr lang="en-US" dirty="0"/>
              <a:t>Intensity Transformations</a:t>
            </a:r>
            <a:br>
              <a:rPr lang="en-US" dirty="0"/>
            </a:br>
            <a:r>
              <a:rPr lang="en-US" sz="4000" dirty="0" smtClean="0"/>
              <a:t>Histogram Equalization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  Material</a:t>
            </a:r>
            <a:r>
              <a:rPr lang="en-US" b="1" i="1" dirty="0"/>
              <a:t>: Hand </a:t>
            </a:r>
            <a:r>
              <a:rPr lang="en-US" b="1" i="1" dirty="0" smtClean="0"/>
              <a:t>Notes + Book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299700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258</TotalTime>
  <Words>430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Times New Roman</vt:lpstr>
      <vt:lpstr>Wingdings</vt:lpstr>
      <vt:lpstr>Retrospect</vt:lpstr>
      <vt:lpstr>Digital Image Processing Lecture - 4</vt:lpstr>
      <vt:lpstr>DISTANCE MEASURES BETWEEN PIXELS</vt:lpstr>
      <vt:lpstr>DISTANCE MEASURES BETWEEN PIXELS</vt:lpstr>
      <vt:lpstr>DISTANCE MEASURES BETWEEN PIXELS</vt:lpstr>
      <vt:lpstr>DISTANCE MEASURES BETWEEN PIXELS</vt:lpstr>
      <vt:lpstr>ELEMENTWISE VERSUS MATRIX OPERATIONS </vt:lpstr>
      <vt:lpstr>ELEMENTWISE VERSUS MATRIX OPERATIONS </vt:lpstr>
      <vt:lpstr>Basic Image Intensity Transformations Point Operations</vt:lpstr>
      <vt:lpstr>Basic Image Intensity Transformations Histogram Equalization</vt:lpstr>
      <vt:lpstr>Basic Image Intensity Transformations Contrast Enhancement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ASUS</dc:creator>
  <cp:lastModifiedBy>ASUS</cp:lastModifiedBy>
  <cp:revision>86</cp:revision>
  <dcterms:created xsi:type="dcterms:W3CDTF">2023-01-31T18:14:00Z</dcterms:created>
  <dcterms:modified xsi:type="dcterms:W3CDTF">2023-02-07T19:35:58Z</dcterms:modified>
</cp:coreProperties>
</file>