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884" r:id="rId2"/>
    <p:sldMasterId id="2147483896" r:id="rId3"/>
    <p:sldMasterId id="2147483913" r:id="rId4"/>
    <p:sldMasterId id="2147483931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0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51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658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4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8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147A-6092-41BB-BF35-6C588AE7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C3BAB-24BD-4919-83BD-97EEC5C3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E8A5-51E9-4795-AE5E-7D95D92A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0EC6-E0B6-4004-9C4C-B1941638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5006-21C9-40BD-AA5D-00F93A4F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9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80A8-F277-4F9C-A972-826DABB1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A217-DEA3-4816-8FF4-F50641AE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1CB-020C-42E3-8890-DAB787F1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BD88-F57F-4ECD-B2C0-08D871EB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7D5E-1035-4EC6-85A0-534BB859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9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F88D-60B7-4F7D-BB78-A57DF6D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EDD68-5570-4900-AE29-F2CDDB7C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EBC2-AAC3-4246-BCA3-0A7C74BB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475E-22E0-4F6F-9C89-A86227A8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1B4E-48A8-4B3F-ADE9-BD1A03A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44A2-44E1-4662-AAF6-AB3E7580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8FD0-99AE-4046-9634-F3410A86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C78A3-73E2-4515-9399-C1DDFCE7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013F1-4809-4B4D-9A51-522B2748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5C71-7623-4647-99C8-E0F9E727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4628-E40F-4C30-9609-10A4E7C2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4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D557-A7C6-4B60-9C90-0517BEE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6276-8D70-46F0-83A5-15F79558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EE3F-BCAE-4E55-A052-3E462CE2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3FB8E-52F0-4C49-AD14-F817185E9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CD776-B6B8-4F14-829D-6B78A2BB6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96024-37B6-41DB-AB62-AA16F830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DE35E-5AFD-4607-A2DF-FFE00717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20089-CDB9-4EDA-AD45-18276052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2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E700-0B31-477C-8D46-76CCED96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A7E93-00FE-4A56-8EE2-9D25429E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804E-1B28-4E43-98BD-4C923EAA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DEE5-569F-4689-904E-B0D4CFC1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0450C-E1B1-416F-AC6D-C5C931AC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3EF42-272F-46F3-8739-D575188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F5AEF-3759-4A39-B67B-0B6B183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2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29D5-AE0F-4A65-8AC1-6D21A4D5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933C-AC21-4567-96F7-EBAA993F6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39BC-39F8-4BF8-AAE4-016E0633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492C-92E1-4070-8C69-C62C9BB6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1C30-B2C5-4A82-A2E4-3FBD9022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ECBA-DF8E-4F38-8B51-6F5A630E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2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F531-C9C6-4A64-8884-2ADC1DBC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32AEE-DD79-4944-8A9A-519C2A26B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AC71-581A-4D06-A8C3-4C508B07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0060-7902-4BD6-9B19-60F5DC4A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2347-0160-484B-94EE-D0A3136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0ABF1-1C9A-4599-90E1-2E117673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D040-8F84-42DB-A2CA-9C902A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24DD3-E9CF-4A43-998D-92DA91F9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4952-13B5-417A-A5D4-A6DE8AB0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5045-A48F-4070-874A-0D1ABC93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0524-8163-40C0-A26F-ED9394E9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9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3D6A8-09ED-4363-86C6-8D39FF47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CEFA5-3574-4270-A2F0-3E2BB7A6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8A89-87BD-4ECA-86BF-482D30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B877-1597-479E-9BD2-6BC730F2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B355-6E5B-4D4F-A118-D2C1007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1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5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7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8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7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5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15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54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3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8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763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8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8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4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94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08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4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3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39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28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5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45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21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6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442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15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37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318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62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4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565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1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08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207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3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4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032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18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64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06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723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4468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83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8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70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59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3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6">
                <a:alpha val="62000"/>
                <a:lumMod val="75000"/>
                <a:lumOff val="2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B21B5-B0F1-45A6-A98E-3B84A06F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AEEAB-5FF2-4F44-B33E-3C7FD691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6C47-F4C5-48DB-9A8E-2375E965A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41E0-8B27-45DE-AF2A-DAA34FC5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3956-0C8D-49C2-A0FD-DEACD28D5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1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46537-8FFF-43E2-A623-56449773BFA4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126BD4-30DB-45EB-B568-731AA19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  <p:sldLayoutId id="214748394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hyperlink" Target="mailto:isratjahan151q@gmail.com" TargetMode="External"/><Relationship Id="rId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E6E6E6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4C6-CA8C-4BCB-A9F7-C3964FBA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i="1" u="sng" dirty="0">
                <a:solidFill>
                  <a:srgbClr val="C00000"/>
                </a:solidFill>
                <a:latin typeface="Mimmo Float Open" panose="00020500000000000000" pitchFamily="18" charset="0"/>
              </a:rPr>
              <a:t>About Myself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94A48-E9F9-4BD2-B4AC-9D7D8E6A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69" y="3509962"/>
            <a:ext cx="9144000" cy="3169133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002060"/>
                </a:solidFill>
                <a:latin typeface="Haettenschweiler" panose="020B0706040902060204" pitchFamily="34" charset="0"/>
              </a:rPr>
              <a:t>   </a:t>
            </a:r>
            <a:r>
              <a:rPr lang="en-US" sz="4000" i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aettenschweiler" panose="020B0706040902060204" pitchFamily="34" charset="0"/>
              </a:rPr>
              <a:t>Israt</a:t>
            </a:r>
            <a:r>
              <a:rPr lang="en-US" sz="4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aettenschweiler" panose="020B0706040902060204" pitchFamily="34" charset="0"/>
              </a:rPr>
              <a:t> Jahan Reshma </a:t>
            </a:r>
            <a:endParaRPr lang="en-US" sz="4000" b="1" i="1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rgbClr val="002060"/>
              </a:solidFill>
              <a:latin typeface="Haettenschweiler" panose="020B0706040902060204" pitchFamily="34" charset="0"/>
            </a:endParaRPr>
          </a:p>
          <a:p>
            <a:r>
              <a:rPr lang="en-US" sz="4000" b="1" i="1" dirty="0">
                <a:solidFill>
                  <a:srgbClr val="FF0000"/>
                </a:solidFill>
                <a:latin typeface="Haettenschweiler" panose="020B0706040902060204" pitchFamily="34" charset="0"/>
              </a:rPr>
              <a:t>   </a:t>
            </a:r>
            <a:r>
              <a:rPr lang="en-US" sz="4000" b="1" i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ettenschweiler" panose="020B0706040902060204" pitchFamily="34" charset="0"/>
              </a:rPr>
              <a:t>BSMRSTUian</a:t>
            </a:r>
            <a:endParaRPr lang="en-US" sz="4000" b="1" i="1" dirty="0">
              <a:solidFill>
                <a:srgbClr val="FF0000"/>
              </a:solidFill>
              <a:latin typeface="Haettenschweiler" panose="020B0706040902060204" pitchFamily="34" charset="0"/>
            </a:endParaRPr>
          </a:p>
          <a:p>
            <a:r>
              <a:rPr lang="en-US" sz="4000" b="1" i="1" dirty="0">
                <a:solidFill>
                  <a:schemeClr val="accent3">
                    <a:lumMod val="50000"/>
                  </a:schemeClr>
                </a:solidFill>
                <a:latin typeface="Haettenschweiler" panose="020B0706040902060204" pitchFamily="34" charset="0"/>
              </a:rPr>
              <a:t>   </a:t>
            </a:r>
            <a:r>
              <a:rPr lang="en-US" sz="40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aettenschweiler" panose="020B0706040902060204" pitchFamily="34" charset="0"/>
              </a:rPr>
              <a:t>Computer Science &amp; Engineering</a:t>
            </a:r>
            <a:endParaRPr lang="en-US" sz="4000" b="1" i="1" dirty="0">
              <a:solidFill>
                <a:schemeClr val="accent3">
                  <a:lumMod val="50000"/>
                </a:schemeClr>
              </a:solidFill>
              <a:latin typeface="Haettenschweiler" panose="020B0706040902060204" pitchFamily="34" charset="0"/>
            </a:endParaRPr>
          </a:p>
          <a:p>
            <a:r>
              <a:rPr lang="en-US" sz="40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aettenschweiler" panose="020B0706040902060204" pitchFamily="34" charset="0"/>
              </a:rPr>
              <a:t>   Id:18ICTCSE041</a:t>
            </a:r>
          </a:p>
        </p:txBody>
      </p:sp>
      <p:sp>
        <p:nvSpPr>
          <p:cNvPr id="6" name="Star: 6 Points 5">
            <a:extLst>
              <a:ext uri="{FF2B5EF4-FFF2-40B4-BE49-F238E27FC236}">
                <a16:creationId xmlns:a16="http://schemas.microsoft.com/office/drawing/2014/main" id="{6CEFA315-F41A-4DB2-9DFD-639100CEF5E3}"/>
              </a:ext>
            </a:extLst>
          </p:cNvPr>
          <p:cNvSpPr/>
          <p:nvPr/>
        </p:nvSpPr>
        <p:spPr>
          <a:xfrm>
            <a:off x="1351722" y="1258957"/>
            <a:ext cx="914400" cy="914400"/>
          </a:xfrm>
          <a:prstGeom prst="star6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CD4E815F-133E-4863-96E7-C973BBB37829}"/>
              </a:ext>
            </a:extLst>
          </p:cNvPr>
          <p:cNvSpPr/>
          <p:nvPr/>
        </p:nvSpPr>
        <p:spPr>
          <a:xfrm>
            <a:off x="2385392" y="1258957"/>
            <a:ext cx="914400" cy="914400"/>
          </a:xfrm>
          <a:prstGeom prst="star6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3DA7CE04-B08B-409C-AF3B-6D27F03251AD}"/>
              </a:ext>
            </a:extLst>
          </p:cNvPr>
          <p:cNvSpPr/>
          <p:nvPr/>
        </p:nvSpPr>
        <p:spPr>
          <a:xfrm>
            <a:off x="3419062" y="1236111"/>
            <a:ext cx="914400" cy="914400"/>
          </a:xfrm>
          <a:prstGeom prst="star6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287F6105-FC18-4C9F-8B6B-99BFCAC0A280}"/>
              </a:ext>
            </a:extLst>
          </p:cNvPr>
          <p:cNvSpPr/>
          <p:nvPr/>
        </p:nvSpPr>
        <p:spPr>
          <a:xfrm>
            <a:off x="4452732" y="1236111"/>
            <a:ext cx="914400" cy="914400"/>
          </a:xfrm>
          <a:prstGeom prst="star6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EC9BF01C-B204-42E0-9DB0-23B89EEC43A5}"/>
              </a:ext>
            </a:extLst>
          </p:cNvPr>
          <p:cNvSpPr/>
          <p:nvPr/>
        </p:nvSpPr>
        <p:spPr>
          <a:xfrm>
            <a:off x="5486402" y="1213265"/>
            <a:ext cx="914400" cy="914400"/>
          </a:xfrm>
          <a:prstGeom prst="star6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309A3AC5-E47B-4792-A5AC-960F94525790}"/>
              </a:ext>
            </a:extLst>
          </p:cNvPr>
          <p:cNvSpPr/>
          <p:nvPr/>
        </p:nvSpPr>
        <p:spPr>
          <a:xfrm>
            <a:off x="6639342" y="1213265"/>
            <a:ext cx="914400" cy="914400"/>
          </a:xfrm>
          <a:prstGeom prst="star6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B80984FB-FBEA-4891-B6CC-E00C2505B1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8152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1431">
        <p15:prstTrans prst="curtains"/>
        <p:sndAc>
          <p:stSnd>
            <p:snd r:embed="rId5" name="arrow.wav"/>
          </p:stSnd>
        </p:sndAc>
      </p:transition>
    </mc:Choice>
    <mc:Fallback>
      <p:transition spd="slow" advTm="11431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926F-BA80-4C58-8869-A6E41B158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060095" cy="169296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</a:t>
            </a:r>
            <a:r>
              <a:rPr lang="en-US" sz="6600" b="1" i="1" dirty="0">
                <a:solidFill>
                  <a:schemeClr val="bg2">
                    <a:lumMod val="75000"/>
                  </a:schemeClr>
                </a:solidFill>
              </a:rPr>
              <a:t>Personal                	</a:t>
            </a:r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F75B9-40E2-499F-8741-74D751F0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2332383"/>
            <a:ext cx="8610600" cy="452561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   Father’s name: Md Nazrul Islam</a:t>
            </a:r>
          </a:p>
          <a:p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Mothers’s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name: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Mst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Rowshanara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Begum</a:t>
            </a:r>
          </a:p>
          <a:p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    Hometown: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</a:rPr>
              <a:t>Debidwar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, Comilla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Present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Adress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shibchar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Madaripur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Date of Birth: 31/12/2001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Contact number: 01991533989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E-mail: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isratjahan151q@gmail.com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Blood group: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O+ve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  Nationality: Bangladeshi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2323953E-9029-4065-8814-FCFA46217910}"/>
              </a:ext>
            </a:extLst>
          </p:cNvPr>
          <p:cNvSpPr/>
          <p:nvPr/>
        </p:nvSpPr>
        <p:spPr>
          <a:xfrm>
            <a:off x="1845367" y="203553"/>
            <a:ext cx="5065643" cy="2128830"/>
          </a:xfrm>
          <a:prstGeom prst="horizontalScroll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PERSONAL</a:t>
            </a:r>
          </a:p>
          <a:p>
            <a:pPr algn="ctr"/>
            <a:r>
              <a:rPr lang="en-US" sz="4000" dirty="0"/>
              <a:t>INFORMATION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4166E7D-9478-41F3-8D2D-44D37D758FC8}"/>
              </a:ext>
            </a:extLst>
          </p:cNvPr>
          <p:cNvSpPr/>
          <p:nvPr/>
        </p:nvSpPr>
        <p:spPr>
          <a:xfrm>
            <a:off x="92766" y="2424489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2D8D0060-A721-4708-ACC8-B2BE49E248BB}"/>
              </a:ext>
            </a:extLst>
          </p:cNvPr>
          <p:cNvSpPr/>
          <p:nvPr/>
        </p:nvSpPr>
        <p:spPr>
          <a:xfrm>
            <a:off x="92766" y="2787067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DEFAB301-9184-4C14-B188-5740C34E841F}"/>
              </a:ext>
            </a:extLst>
          </p:cNvPr>
          <p:cNvSpPr/>
          <p:nvPr/>
        </p:nvSpPr>
        <p:spPr>
          <a:xfrm>
            <a:off x="92766" y="3175752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6AED606C-B418-4D52-AC5A-466618F92A8A}"/>
              </a:ext>
            </a:extLst>
          </p:cNvPr>
          <p:cNvSpPr/>
          <p:nvPr/>
        </p:nvSpPr>
        <p:spPr>
          <a:xfrm>
            <a:off x="96080" y="3671826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3724A970-922B-4C1F-AC72-0ED48A51A0C0}"/>
              </a:ext>
            </a:extLst>
          </p:cNvPr>
          <p:cNvSpPr/>
          <p:nvPr/>
        </p:nvSpPr>
        <p:spPr>
          <a:xfrm>
            <a:off x="71232" y="4104333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457F52F8-1864-48D1-A31F-58BF7CB8ED4A}"/>
              </a:ext>
            </a:extLst>
          </p:cNvPr>
          <p:cNvSpPr/>
          <p:nvPr/>
        </p:nvSpPr>
        <p:spPr>
          <a:xfrm>
            <a:off x="101049" y="4573390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F7C9BDD3-5627-49EC-B3F8-A97B76BF5B12}"/>
              </a:ext>
            </a:extLst>
          </p:cNvPr>
          <p:cNvSpPr/>
          <p:nvPr/>
        </p:nvSpPr>
        <p:spPr>
          <a:xfrm>
            <a:off x="92766" y="5050422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6E406CF-3B45-40C1-9F81-91D6955B838B}"/>
              </a:ext>
            </a:extLst>
          </p:cNvPr>
          <p:cNvSpPr/>
          <p:nvPr/>
        </p:nvSpPr>
        <p:spPr>
          <a:xfrm>
            <a:off x="101049" y="5422903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AF2C77C1-FC90-4E28-B9A3-5351D603C401}"/>
              </a:ext>
            </a:extLst>
          </p:cNvPr>
          <p:cNvSpPr/>
          <p:nvPr/>
        </p:nvSpPr>
        <p:spPr>
          <a:xfrm>
            <a:off x="101049" y="5836954"/>
            <a:ext cx="579782" cy="2532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88C64410-6A4E-4445-91FE-A9E5531A048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954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2599">
        <p:checker/>
      </p:transition>
    </mc:Choice>
    <mc:Fallback>
      <p:transition spd="slow" advTm="22599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5555-5CD1-4BB6-8110-08A2C08A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11" y="451831"/>
            <a:ext cx="6589199" cy="128089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02060"/>
                </a:solidFill>
                <a:latin typeface="Bauhaus 93" panose="04030905020B02020C02" pitchFamily="82" charset="0"/>
              </a:rPr>
              <a:t>EDUCATIONAL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0CCB-2163-4CCD-85C7-54EDFA67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89" y="1577009"/>
            <a:ext cx="7886700" cy="4613206"/>
          </a:xfrm>
        </p:spPr>
        <p:txBody>
          <a:bodyPr>
            <a:noAutofit/>
          </a:bodyPr>
          <a:lstStyle/>
          <a:p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Larucho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 Govt. Primary School is my first school. When I was 6 years old, I was admitted there in 2006. Here, I was finished my PSC exam and left that school.</a:t>
            </a:r>
          </a:p>
          <a:p>
            <a:pPr marL="0" indent="0">
              <a:buNone/>
            </a:pPr>
            <a:endParaRPr lang="en-US" sz="2400" i="1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After ,I was admitted at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Moheshpur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 High School . There I finished JSC &amp; SSC exam and left that school.</a:t>
            </a:r>
          </a:p>
          <a:p>
            <a:endParaRPr lang="en-US" sz="2400" i="1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Then I was admitted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Adhyapak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 Abdul Majid College in 2016 and after finishing HSC exam, I left  in 2018.</a:t>
            </a:r>
          </a:p>
          <a:p>
            <a:endParaRPr lang="en-US" sz="2400" i="1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Now, I am a student of Bangabandhu Sheikh Mujibur Rahman Science and Technology University,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Gopalgonj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, Dhaka, at CSE dept.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9A613631-1FF1-4220-98CC-DFD91ABF702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228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9325">
        <p14:ripple/>
      </p:transition>
    </mc:Choice>
    <mc:Fallback>
      <p:transition spd="slow" advTm="293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9553-A8E8-4794-94A9-9E4360F6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         Mission &amp;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C120-BB6D-4F2A-94E5-B9AE7A7E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Forte" panose="03060902040502070203" pitchFamily="66" charset="0"/>
              </a:rPr>
              <a:t>I will be an honest teacher .it’ my dream from my childhood. I think ,the educational learning is not enough for a student. I will learn my student about world, and I think they will succeed in the world, in a manner that takes into account the importance of the physical, mental, and social expect that contribute greatly to the human experience.</a:t>
            </a: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906BD414-E6D4-4F26-AB63-01AEDF3705DB}"/>
              </a:ext>
            </a:extLst>
          </p:cNvPr>
          <p:cNvSpPr/>
          <p:nvPr/>
        </p:nvSpPr>
        <p:spPr>
          <a:xfrm>
            <a:off x="3472069" y="193482"/>
            <a:ext cx="1722783" cy="200107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3F8855B-C81A-4187-91B6-3A01C0D4E7E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948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1">
        <p14:prism isContent="1" isInverted="1"/>
      </p:transition>
    </mc:Choice>
    <mc:Fallback>
      <p:transition spd="slow" advTm="70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DEC8-2326-41AC-B15B-9E21D32B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4" y="3647003"/>
            <a:ext cx="7910806" cy="267958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Parazide Float" panose="02000000000000000000" pitchFamily="2" charset="0"/>
              </a:rPr>
              <a:t>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E0D3-BB64-4540-9380-1D2743A5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6" y="715618"/>
            <a:ext cx="7955280" cy="348532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Ol'54" pitchFamily="2" charset="0"/>
              </a:rPr>
              <a:t>Hobbies:</a:t>
            </a:r>
            <a:r>
              <a:rPr lang="en-US" sz="2400" dirty="0">
                <a:solidFill>
                  <a:srgbClr val="002060"/>
                </a:solidFill>
                <a:latin typeface="Ol'54" pitchFamily="2" charset="0"/>
              </a:rPr>
              <a:t> reading , drawing.</a:t>
            </a:r>
            <a:endParaRPr lang="en-US" sz="2400" b="1" u="sng" dirty="0">
              <a:solidFill>
                <a:srgbClr val="002060"/>
              </a:solidFill>
              <a:latin typeface="Ol'54" pitchFamily="2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Ol'54" pitchFamily="2" charset="0"/>
              </a:rPr>
              <a:t>Skills:</a:t>
            </a:r>
            <a:r>
              <a:rPr lang="en-US" sz="2400" dirty="0">
                <a:solidFill>
                  <a:srgbClr val="002060"/>
                </a:solidFill>
                <a:latin typeface="Ol'54" pitchFamily="2" charset="0"/>
              </a:rPr>
              <a:t> MS power point, MS excel, MS word, html</a:t>
            </a:r>
            <a:br>
              <a:rPr lang="en-US" sz="2400" dirty="0">
                <a:solidFill>
                  <a:srgbClr val="002060"/>
                </a:solidFill>
                <a:latin typeface="Ol'54" pitchFamily="2" charset="0"/>
              </a:rPr>
            </a:br>
            <a:r>
              <a:rPr lang="en-US" sz="2400" dirty="0">
                <a:solidFill>
                  <a:srgbClr val="002060"/>
                </a:solidFill>
                <a:latin typeface="Ol'54" pitchFamily="2" charset="0"/>
              </a:rPr>
              <a:t>language skills: Bangla, English, Hindi</a:t>
            </a:r>
          </a:p>
          <a:p>
            <a:r>
              <a:rPr lang="en-US" sz="2400" b="1" u="sng" dirty="0">
                <a:solidFill>
                  <a:srgbClr val="002060"/>
                </a:solidFill>
                <a:latin typeface="Ol'54" pitchFamily="2" charset="0"/>
              </a:rPr>
              <a:t>programming language skills:</a:t>
            </a:r>
            <a:r>
              <a:rPr lang="en-US" sz="2400" dirty="0">
                <a:solidFill>
                  <a:srgbClr val="002060"/>
                </a:solidFill>
                <a:latin typeface="Ol'54" pitchFamily="2" charset="0"/>
              </a:rPr>
              <a:t> c</a:t>
            </a:r>
            <a:endParaRPr lang="en-US" dirty="0">
              <a:solidFill>
                <a:srgbClr val="002060"/>
              </a:solidFill>
              <a:latin typeface="Ol'54" pitchFamily="2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A896507A-BF42-447C-A37C-4C31EB4B202E}"/>
              </a:ext>
            </a:extLst>
          </p:cNvPr>
          <p:cNvSpPr/>
          <p:nvPr/>
        </p:nvSpPr>
        <p:spPr>
          <a:xfrm>
            <a:off x="5208104" y="4200940"/>
            <a:ext cx="1868557" cy="1696277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1005668-8393-491B-AAA4-A330ED7A7A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886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512">
        <p15:prstTrans prst="fracture"/>
      </p:transition>
    </mc:Choice>
    <mc:Fallback>
      <p:transition spd="slow" advTm="95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5.2|3.1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3|2.5|2.2|2.1|2.6|1.8|1.7|2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8|5.5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1|2|1.5"/>
</p:tagLst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5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</TotalTime>
  <Words>282</Words>
  <Application>Microsoft Office PowerPoint</Application>
  <PresentationFormat>On-screen Show (4:3)</PresentationFormat>
  <Paragraphs>31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24" baseType="lpstr">
      <vt:lpstr>Agency FB</vt:lpstr>
      <vt:lpstr>Arial</vt:lpstr>
      <vt:lpstr>Bauhaus 93</vt:lpstr>
      <vt:lpstr>Broadway</vt:lpstr>
      <vt:lpstr>Calibri</vt:lpstr>
      <vt:lpstr>Calibri Light</vt:lpstr>
      <vt:lpstr>Century Gothic</vt:lpstr>
      <vt:lpstr>Forte</vt:lpstr>
      <vt:lpstr>Haettenschweiler</vt:lpstr>
      <vt:lpstr>Impact</vt:lpstr>
      <vt:lpstr>Mimmo Float Open</vt:lpstr>
      <vt:lpstr>Ol'54</vt:lpstr>
      <vt:lpstr>Parazide Float</vt:lpstr>
      <vt:lpstr>Wingdings 3</vt:lpstr>
      <vt:lpstr>Slice</vt:lpstr>
      <vt:lpstr>1_Office Theme</vt:lpstr>
      <vt:lpstr>Wisp</vt:lpstr>
      <vt:lpstr>Vapor Trail</vt:lpstr>
      <vt:lpstr>Main Event</vt:lpstr>
      <vt:lpstr>About Myself</vt:lpstr>
      <vt:lpstr>     Personal                 information</vt:lpstr>
      <vt:lpstr>      EDUCATIONAL TIMELINE</vt:lpstr>
      <vt:lpstr>         Mission &amp; Vision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Myself</dc:title>
  <dc:creator>Asus</dc:creator>
  <cp:lastModifiedBy>Asus</cp:lastModifiedBy>
  <cp:revision>29</cp:revision>
  <dcterms:created xsi:type="dcterms:W3CDTF">2019-08-27T13:22:17Z</dcterms:created>
  <dcterms:modified xsi:type="dcterms:W3CDTF">2019-08-31T15:46:40Z</dcterms:modified>
</cp:coreProperties>
</file>