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  <p:sldId id="258" r:id="rId3"/>
    <p:sldId id="267" r:id="rId4"/>
    <p:sldId id="259" r:id="rId5"/>
    <p:sldId id="285" r:id="rId6"/>
    <p:sldId id="280" r:id="rId7"/>
    <p:sldId id="282" r:id="rId8"/>
    <p:sldId id="274" r:id="rId9"/>
    <p:sldId id="289" r:id="rId10"/>
    <p:sldId id="257" r:id="rId11"/>
    <p:sldId id="286" r:id="rId12"/>
    <p:sldId id="287" r:id="rId13"/>
    <p:sldId id="270" r:id="rId14"/>
    <p:sldId id="271" r:id="rId15"/>
    <p:sldId id="273" r:id="rId16"/>
    <p:sldId id="272" r:id="rId17"/>
    <p:sldId id="28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A-4D4A-85EA-E56C6D3468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D-4E20-BBBF-18083C99C6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4D-4E20-BBBF-18083C99C6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4D-4E20-BBBF-18083C99C6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4D-4E20-BBBF-18083C99C6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4D-4E20-BBBF-18083C99C6B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Engineering</c:v>
                </c:pt>
                <c:pt idx="1">
                  <c:v>Admin</c:v>
                </c:pt>
                <c:pt idx="2">
                  <c:v>Sales and Marketing</c:v>
                </c:pt>
                <c:pt idx="3">
                  <c:v>IT</c:v>
                </c:pt>
                <c:pt idx="4">
                  <c:v>HR</c:v>
                </c:pt>
                <c:pt idx="5">
                  <c:v>Accounting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</c:v>
                </c:pt>
                <c:pt idx="1">
                  <c:v>7</c:v>
                </c:pt>
                <c:pt idx="2" formatCode="0%">
                  <c:v>5</c:v>
                </c:pt>
                <c:pt idx="3" formatCode="0%">
                  <c:v>1</c:v>
                </c:pt>
                <c:pt idx="4" formatCode="0%">
                  <c:v>1</c:v>
                </c:pt>
                <c:pt idx="5" formatCode="0%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A-4D4A-85EA-E56C6D3468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A42D6-BEC2-4013-8FCD-CC703CF14343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61439-E1D0-41A7-9035-442DB6FB5FC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Project Manager</a:t>
          </a:r>
        </a:p>
      </dgm:t>
    </dgm:pt>
    <dgm:pt modelId="{5038E4AE-BFA0-414A-85B8-ED8711EC5B33}" type="parTrans" cxnId="{3AD1B80C-1F99-4635-8976-32CE7CCBFB38}">
      <dgm:prSet/>
      <dgm:spPr/>
      <dgm:t>
        <a:bodyPr/>
        <a:lstStyle/>
        <a:p>
          <a:endParaRPr lang="en-US"/>
        </a:p>
      </dgm:t>
    </dgm:pt>
    <dgm:pt modelId="{06FA0B87-9387-4193-BEE3-A64474F01B62}" type="sibTrans" cxnId="{3AD1B80C-1F99-4635-8976-32CE7CCBFB38}">
      <dgm:prSet/>
      <dgm:spPr/>
      <dgm:t>
        <a:bodyPr/>
        <a:lstStyle/>
        <a:p>
          <a:endParaRPr lang="en-US"/>
        </a:p>
      </dgm:t>
    </dgm:pt>
    <dgm:pt modelId="{23B2A7C9-B8F1-4078-A38E-8A8C36B4916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Team Lead</a:t>
          </a:r>
        </a:p>
      </dgm:t>
    </dgm:pt>
    <dgm:pt modelId="{66CF86DA-5B5B-454A-B04A-27A68A9C1A16}" type="parTrans" cxnId="{8FCD88CB-B523-47FB-8544-12300ECE52CF}">
      <dgm:prSet/>
      <dgm:spPr/>
      <dgm:t>
        <a:bodyPr/>
        <a:lstStyle/>
        <a:p>
          <a:endParaRPr lang="en-US"/>
        </a:p>
      </dgm:t>
    </dgm:pt>
    <dgm:pt modelId="{5EE33E72-2A6A-4A4B-A46B-701B1EA5EBAE}" type="sibTrans" cxnId="{8FCD88CB-B523-47FB-8544-12300ECE52CF}">
      <dgm:prSet/>
      <dgm:spPr/>
      <dgm:t>
        <a:bodyPr/>
        <a:lstStyle/>
        <a:p>
          <a:endParaRPr lang="en-US"/>
        </a:p>
      </dgm:t>
    </dgm:pt>
    <dgm:pt modelId="{B11D8927-5CB4-4557-93C7-13470635310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Developer</a:t>
          </a:r>
        </a:p>
      </dgm:t>
    </dgm:pt>
    <dgm:pt modelId="{3512973F-078C-461A-A1A4-50B2D447AAD7}" type="parTrans" cxnId="{BCBCC917-3614-48EF-A5B2-7595E7BC50F6}">
      <dgm:prSet/>
      <dgm:spPr/>
      <dgm:t>
        <a:bodyPr/>
        <a:lstStyle/>
        <a:p>
          <a:endParaRPr lang="en-US"/>
        </a:p>
      </dgm:t>
    </dgm:pt>
    <dgm:pt modelId="{DF1DACDC-F231-4392-9587-77B28DADD492}" type="sibTrans" cxnId="{BCBCC917-3614-48EF-A5B2-7595E7BC50F6}">
      <dgm:prSet/>
      <dgm:spPr/>
      <dgm:t>
        <a:bodyPr/>
        <a:lstStyle/>
        <a:p>
          <a:endParaRPr lang="en-US"/>
        </a:p>
      </dgm:t>
    </dgm:pt>
    <dgm:pt modelId="{03503C4F-1BCB-4E93-801A-216AF60337B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QA Team</a:t>
          </a:r>
        </a:p>
      </dgm:t>
    </dgm:pt>
    <dgm:pt modelId="{F46C9B68-688E-49CE-9334-C5E22C498F13}" type="parTrans" cxnId="{79D90EF7-8C3E-4CED-93F3-9C112A8D2E22}">
      <dgm:prSet/>
      <dgm:spPr/>
      <dgm:t>
        <a:bodyPr/>
        <a:lstStyle/>
        <a:p>
          <a:endParaRPr lang="en-US"/>
        </a:p>
      </dgm:t>
    </dgm:pt>
    <dgm:pt modelId="{6E11E6BE-EBBB-4D4A-A1BF-2897117AD85D}" type="sibTrans" cxnId="{79D90EF7-8C3E-4CED-93F3-9C112A8D2E22}">
      <dgm:prSet/>
      <dgm:spPr/>
      <dgm:t>
        <a:bodyPr/>
        <a:lstStyle/>
        <a:p>
          <a:endParaRPr lang="en-US"/>
        </a:p>
      </dgm:t>
    </dgm:pt>
    <dgm:pt modelId="{E385F9BF-59F2-4553-8A6D-8BB2A629D42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Client Review</a:t>
          </a:r>
        </a:p>
      </dgm:t>
    </dgm:pt>
    <dgm:pt modelId="{5962FF83-5212-4BD8-96FC-0FD8C7A9D7A6}" type="parTrans" cxnId="{6C885C8C-700B-40FF-9057-5C6B4AEF356D}">
      <dgm:prSet/>
      <dgm:spPr/>
      <dgm:t>
        <a:bodyPr/>
        <a:lstStyle/>
        <a:p>
          <a:endParaRPr lang="en-US"/>
        </a:p>
      </dgm:t>
    </dgm:pt>
    <dgm:pt modelId="{6A79AE22-8C18-4ED7-BB78-811F863B8C1C}" type="sibTrans" cxnId="{6C885C8C-700B-40FF-9057-5C6B4AEF356D}">
      <dgm:prSet/>
      <dgm:spPr/>
      <dgm:t>
        <a:bodyPr/>
        <a:lstStyle/>
        <a:p>
          <a:endParaRPr lang="en-US"/>
        </a:p>
      </dgm:t>
    </dgm:pt>
    <dgm:pt modelId="{E281A21C-2270-4B83-8910-82F3F2572183}" type="pres">
      <dgm:prSet presAssocID="{016A42D6-BEC2-4013-8FCD-CC703CF14343}" presName="diagram" presStyleCnt="0">
        <dgm:presLayoutVars>
          <dgm:dir/>
          <dgm:resizeHandles val="exact"/>
        </dgm:presLayoutVars>
      </dgm:prSet>
      <dgm:spPr/>
    </dgm:pt>
    <dgm:pt modelId="{34141335-1076-40B6-874F-E958DC544851}" type="pres">
      <dgm:prSet presAssocID="{41061439-E1D0-41A7-9035-442DB6FB5FCB}" presName="node" presStyleLbl="node1" presStyleIdx="0" presStyleCnt="5">
        <dgm:presLayoutVars>
          <dgm:bulletEnabled val="1"/>
        </dgm:presLayoutVars>
      </dgm:prSet>
      <dgm:spPr/>
    </dgm:pt>
    <dgm:pt modelId="{72808B6D-D1EE-43C3-BDB7-26316A9B8CDE}" type="pres">
      <dgm:prSet presAssocID="{06FA0B87-9387-4193-BEE3-A64474F01B62}" presName="sibTrans" presStyleLbl="sibTrans2D1" presStyleIdx="0" presStyleCnt="4"/>
      <dgm:spPr/>
    </dgm:pt>
    <dgm:pt modelId="{6DE5FE65-5739-4827-B5B7-A72D120B317D}" type="pres">
      <dgm:prSet presAssocID="{06FA0B87-9387-4193-BEE3-A64474F01B62}" presName="connectorText" presStyleLbl="sibTrans2D1" presStyleIdx="0" presStyleCnt="4"/>
      <dgm:spPr/>
    </dgm:pt>
    <dgm:pt modelId="{4BC15A6B-76B8-4EC5-995E-75C772CDE6FF}" type="pres">
      <dgm:prSet presAssocID="{23B2A7C9-B8F1-4078-A38E-8A8C36B4916C}" presName="node" presStyleLbl="node1" presStyleIdx="1" presStyleCnt="5">
        <dgm:presLayoutVars>
          <dgm:bulletEnabled val="1"/>
        </dgm:presLayoutVars>
      </dgm:prSet>
      <dgm:spPr/>
    </dgm:pt>
    <dgm:pt modelId="{387A0925-B546-4EE1-89A8-EA8E32339D1E}" type="pres">
      <dgm:prSet presAssocID="{5EE33E72-2A6A-4A4B-A46B-701B1EA5EBAE}" presName="sibTrans" presStyleLbl="sibTrans2D1" presStyleIdx="1" presStyleCnt="4"/>
      <dgm:spPr/>
    </dgm:pt>
    <dgm:pt modelId="{94E65140-34EA-4F63-BD62-73D9423A9133}" type="pres">
      <dgm:prSet presAssocID="{5EE33E72-2A6A-4A4B-A46B-701B1EA5EBAE}" presName="connectorText" presStyleLbl="sibTrans2D1" presStyleIdx="1" presStyleCnt="4"/>
      <dgm:spPr/>
    </dgm:pt>
    <dgm:pt modelId="{8F06F1A7-5D90-46FC-9A97-AE4C969D68C3}" type="pres">
      <dgm:prSet presAssocID="{B11D8927-5CB4-4557-93C7-13470635310A}" presName="node" presStyleLbl="node1" presStyleIdx="2" presStyleCnt="5">
        <dgm:presLayoutVars>
          <dgm:bulletEnabled val="1"/>
        </dgm:presLayoutVars>
      </dgm:prSet>
      <dgm:spPr/>
    </dgm:pt>
    <dgm:pt modelId="{F9952630-8B93-4907-9AD8-00F8862DFB45}" type="pres">
      <dgm:prSet presAssocID="{DF1DACDC-F231-4392-9587-77B28DADD492}" presName="sibTrans" presStyleLbl="sibTrans2D1" presStyleIdx="2" presStyleCnt="4"/>
      <dgm:spPr/>
    </dgm:pt>
    <dgm:pt modelId="{6B6509E9-23A6-4B1A-9AA5-3C4021090D49}" type="pres">
      <dgm:prSet presAssocID="{DF1DACDC-F231-4392-9587-77B28DADD492}" presName="connectorText" presStyleLbl="sibTrans2D1" presStyleIdx="2" presStyleCnt="4"/>
      <dgm:spPr/>
    </dgm:pt>
    <dgm:pt modelId="{39F7A9DB-A4CD-4E48-AA65-D3C672F2AA80}" type="pres">
      <dgm:prSet presAssocID="{03503C4F-1BCB-4E93-801A-216AF60337B0}" presName="node" presStyleLbl="node1" presStyleIdx="3" presStyleCnt="5">
        <dgm:presLayoutVars>
          <dgm:bulletEnabled val="1"/>
        </dgm:presLayoutVars>
      </dgm:prSet>
      <dgm:spPr/>
    </dgm:pt>
    <dgm:pt modelId="{80931DF8-2ACA-4603-8033-E67493209C53}" type="pres">
      <dgm:prSet presAssocID="{6E11E6BE-EBBB-4D4A-A1BF-2897117AD85D}" presName="sibTrans" presStyleLbl="sibTrans2D1" presStyleIdx="3" presStyleCnt="4"/>
      <dgm:spPr/>
    </dgm:pt>
    <dgm:pt modelId="{4014B8DB-08C3-4404-813A-81F9D0975961}" type="pres">
      <dgm:prSet presAssocID="{6E11E6BE-EBBB-4D4A-A1BF-2897117AD85D}" presName="connectorText" presStyleLbl="sibTrans2D1" presStyleIdx="3" presStyleCnt="4"/>
      <dgm:spPr/>
    </dgm:pt>
    <dgm:pt modelId="{E409B75B-C89B-449F-962F-B4ECDA2A8B70}" type="pres">
      <dgm:prSet presAssocID="{E385F9BF-59F2-4553-8A6D-8BB2A629D424}" presName="node" presStyleLbl="node1" presStyleIdx="4" presStyleCnt="5">
        <dgm:presLayoutVars>
          <dgm:bulletEnabled val="1"/>
        </dgm:presLayoutVars>
      </dgm:prSet>
      <dgm:spPr/>
    </dgm:pt>
  </dgm:ptLst>
  <dgm:cxnLst>
    <dgm:cxn modelId="{64332408-48FF-4F44-92BE-81908042BD51}" type="presOf" srcId="{06FA0B87-9387-4193-BEE3-A64474F01B62}" destId="{72808B6D-D1EE-43C3-BDB7-26316A9B8CDE}" srcOrd="0" destOrd="0" presId="urn:microsoft.com/office/officeart/2005/8/layout/process5"/>
    <dgm:cxn modelId="{3AD1B80C-1F99-4635-8976-32CE7CCBFB38}" srcId="{016A42D6-BEC2-4013-8FCD-CC703CF14343}" destId="{41061439-E1D0-41A7-9035-442DB6FB5FCB}" srcOrd="0" destOrd="0" parTransId="{5038E4AE-BFA0-414A-85B8-ED8711EC5B33}" sibTransId="{06FA0B87-9387-4193-BEE3-A64474F01B62}"/>
    <dgm:cxn modelId="{BCBCC917-3614-48EF-A5B2-7595E7BC50F6}" srcId="{016A42D6-BEC2-4013-8FCD-CC703CF14343}" destId="{B11D8927-5CB4-4557-93C7-13470635310A}" srcOrd="2" destOrd="0" parTransId="{3512973F-078C-461A-A1A4-50B2D447AAD7}" sibTransId="{DF1DACDC-F231-4392-9587-77B28DADD492}"/>
    <dgm:cxn modelId="{5D67B334-2F76-4EAE-AA77-1673FEBECFCA}" type="presOf" srcId="{016A42D6-BEC2-4013-8FCD-CC703CF14343}" destId="{E281A21C-2270-4B83-8910-82F3F2572183}" srcOrd="0" destOrd="0" presId="urn:microsoft.com/office/officeart/2005/8/layout/process5"/>
    <dgm:cxn modelId="{55E3683A-83A2-4D43-9FC3-F54E633E71D0}" type="presOf" srcId="{41061439-E1D0-41A7-9035-442DB6FB5FCB}" destId="{34141335-1076-40B6-874F-E958DC544851}" srcOrd="0" destOrd="0" presId="urn:microsoft.com/office/officeart/2005/8/layout/process5"/>
    <dgm:cxn modelId="{7B126168-77CC-4627-80A0-39167F093087}" type="presOf" srcId="{E385F9BF-59F2-4553-8A6D-8BB2A629D424}" destId="{E409B75B-C89B-449F-962F-B4ECDA2A8B70}" srcOrd="0" destOrd="0" presId="urn:microsoft.com/office/officeart/2005/8/layout/process5"/>
    <dgm:cxn modelId="{1145484D-2A3E-47A5-A90F-51163E798602}" type="presOf" srcId="{DF1DACDC-F231-4392-9587-77B28DADD492}" destId="{F9952630-8B93-4907-9AD8-00F8862DFB45}" srcOrd="0" destOrd="0" presId="urn:microsoft.com/office/officeart/2005/8/layout/process5"/>
    <dgm:cxn modelId="{AE391C7A-DB06-48A6-BB2E-6AF72F363C5F}" type="presOf" srcId="{DF1DACDC-F231-4392-9587-77B28DADD492}" destId="{6B6509E9-23A6-4B1A-9AA5-3C4021090D49}" srcOrd="1" destOrd="0" presId="urn:microsoft.com/office/officeart/2005/8/layout/process5"/>
    <dgm:cxn modelId="{6C885C8C-700B-40FF-9057-5C6B4AEF356D}" srcId="{016A42D6-BEC2-4013-8FCD-CC703CF14343}" destId="{E385F9BF-59F2-4553-8A6D-8BB2A629D424}" srcOrd="4" destOrd="0" parTransId="{5962FF83-5212-4BD8-96FC-0FD8C7A9D7A6}" sibTransId="{6A79AE22-8C18-4ED7-BB78-811F863B8C1C}"/>
    <dgm:cxn modelId="{A056C78F-4058-4A6F-A985-FD3DA0B2A794}" type="presOf" srcId="{6E11E6BE-EBBB-4D4A-A1BF-2897117AD85D}" destId="{4014B8DB-08C3-4404-813A-81F9D0975961}" srcOrd="1" destOrd="0" presId="urn:microsoft.com/office/officeart/2005/8/layout/process5"/>
    <dgm:cxn modelId="{2806F7B4-7EA2-4A5A-ADB3-D2E224E39F11}" type="presOf" srcId="{B11D8927-5CB4-4557-93C7-13470635310A}" destId="{8F06F1A7-5D90-46FC-9A97-AE4C969D68C3}" srcOrd="0" destOrd="0" presId="urn:microsoft.com/office/officeart/2005/8/layout/process5"/>
    <dgm:cxn modelId="{78CFC5B8-FE1C-42BE-98F4-FB91D477A496}" type="presOf" srcId="{6E11E6BE-EBBB-4D4A-A1BF-2897117AD85D}" destId="{80931DF8-2ACA-4603-8033-E67493209C53}" srcOrd="0" destOrd="0" presId="urn:microsoft.com/office/officeart/2005/8/layout/process5"/>
    <dgm:cxn modelId="{8FCD88CB-B523-47FB-8544-12300ECE52CF}" srcId="{016A42D6-BEC2-4013-8FCD-CC703CF14343}" destId="{23B2A7C9-B8F1-4078-A38E-8A8C36B4916C}" srcOrd="1" destOrd="0" parTransId="{66CF86DA-5B5B-454A-B04A-27A68A9C1A16}" sibTransId="{5EE33E72-2A6A-4A4B-A46B-701B1EA5EBAE}"/>
    <dgm:cxn modelId="{34E03ED3-D9B5-4629-81A6-93FCA9C02893}" type="presOf" srcId="{23B2A7C9-B8F1-4078-A38E-8A8C36B4916C}" destId="{4BC15A6B-76B8-4EC5-995E-75C772CDE6FF}" srcOrd="0" destOrd="0" presId="urn:microsoft.com/office/officeart/2005/8/layout/process5"/>
    <dgm:cxn modelId="{662D96D8-9F78-430B-935E-A6D353184200}" type="presOf" srcId="{03503C4F-1BCB-4E93-801A-216AF60337B0}" destId="{39F7A9DB-A4CD-4E48-AA65-D3C672F2AA80}" srcOrd="0" destOrd="0" presId="urn:microsoft.com/office/officeart/2005/8/layout/process5"/>
    <dgm:cxn modelId="{072AEAE2-DAD8-43E4-8F4A-43675E869669}" type="presOf" srcId="{06FA0B87-9387-4193-BEE3-A64474F01B62}" destId="{6DE5FE65-5739-4827-B5B7-A72D120B317D}" srcOrd="1" destOrd="0" presId="urn:microsoft.com/office/officeart/2005/8/layout/process5"/>
    <dgm:cxn modelId="{CF38DAEC-7711-44F9-B3AC-9B17F78C660D}" type="presOf" srcId="{5EE33E72-2A6A-4A4B-A46B-701B1EA5EBAE}" destId="{94E65140-34EA-4F63-BD62-73D9423A9133}" srcOrd="1" destOrd="0" presId="urn:microsoft.com/office/officeart/2005/8/layout/process5"/>
    <dgm:cxn modelId="{0525F7EE-0ECB-4552-833E-3E6FC6DD721F}" type="presOf" srcId="{5EE33E72-2A6A-4A4B-A46B-701B1EA5EBAE}" destId="{387A0925-B546-4EE1-89A8-EA8E32339D1E}" srcOrd="0" destOrd="0" presId="urn:microsoft.com/office/officeart/2005/8/layout/process5"/>
    <dgm:cxn modelId="{79D90EF7-8C3E-4CED-93F3-9C112A8D2E22}" srcId="{016A42D6-BEC2-4013-8FCD-CC703CF14343}" destId="{03503C4F-1BCB-4E93-801A-216AF60337B0}" srcOrd="3" destOrd="0" parTransId="{F46C9B68-688E-49CE-9334-C5E22C498F13}" sibTransId="{6E11E6BE-EBBB-4D4A-A1BF-2897117AD85D}"/>
    <dgm:cxn modelId="{00326D7D-22AE-4BDF-98EC-B155A64C11B3}" type="presParOf" srcId="{E281A21C-2270-4B83-8910-82F3F2572183}" destId="{34141335-1076-40B6-874F-E958DC544851}" srcOrd="0" destOrd="0" presId="urn:microsoft.com/office/officeart/2005/8/layout/process5"/>
    <dgm:cxn modelId="{1CC730EF-0688-4D88-9265-8AD62FB4FDB1}" type="presParOf" srcId="{E281A21C-2270-4B83-8910-82F3F2572183}" destId="{72808B6D-D1EE-43C3-BDB7-26316A9B8CDE}" srcOrd="1" destOrd="0" presId="urn:microsoft.com/office/officeart/2005/8/layout/process5"/>
    <dgm:cxn modelId="{049EB37E-0FFF-433B-A7E3-4B797AEA6D66}" type="presParOf" srcId="{72808B6D-D1EE-43C3-BDB7-26316A9B8CDE}" destId="{6DE5FE65-5739-4827-B5B7-A72D120B317D}" srcOrd="0" destOrd="0" presId="urn:microsoft.com/office/officeart/2005/8/layout/process5"/>
    <dgm:cxn modelId="{291D0188-E427-4FCF-BBFE-E3F4EA718205}" type="presParOf" srcId="{E281A21C-2270-4B83-8910-82F3F2572183}" destId="{4BC15A6B-76B8-4EC5-995E-75C772CDE6FF}" srcOrd="2" destOrd="0" presId="urn:microsoft.com/office/officeart/2005/8/layout/process5"/>
    <dgm:cxn modelId="{739D282F-3394-4F2C-950F-07B190ED4A8B}" type="presParOf" srcId="{E281A21C-2270-4B83-8910-82F3F2572183}" destId="{387A0925-B546-4EE1-89A8-EA8E32339D1E}" srcOrd="3" destOrd="0" presId="urn:microsoft.com/office/officeart/2005/8/layout/process5"/>
    <dgm:cxn modelId="{C2F8EA6A-E745-4A26-982A-ED0D9F0FD1D2}" type="presParOf" srcId="{387A0925-B546-4EE1-89A8-EA8E32339D1E}" destId="{94E65140-34EA-4F63-BD62-73D9423A9133}" srcOrd="0" destOrd="0" presId="urn:microsoft.com/office/officeart/2005/8/layout/process5"/>
    <dgm:cxn modelId="{C21DBD35-56CA-4FC7-B641-259FAD8AB10C}" type="presParOf" srcId="{E281A21C-2270-4B83-8910-82F3F2572183}" destId="{8F06F1A7-5D90-46FC-9A97-AE4C969D68C3}" srcOrd="4" destOrd="0" presId="urn:microsoft.com/office/officeart/2005/8/layout/process5"/>
    <dgm:cxn modelId="{E4D1C96F-3104-4ED6-A7F5-6DD1476C2F48}" type="presParOf" srcId="{E281A21C-2270-4B83-8910-82F3F2572183}" destId="{F9952630-8B93-4907-9AD8-00F8862DFB45}" srcOrd="5" destOrd="0" presId="urn:microsoft.com/office/officeart/2005/8/layout/process5"/>
    <dgm:cxn modelId="{A5BC5598-1A41-4BE8-80D5-E039CD093D76}" type="presParOf" srcId="{F9952630-8B93-4907-9AD8-00F8862DFB45}" destId="{6B6509E9-23A6-4B1A-9AA5-3C4021090D49}" srcOrd="0" destOrd="0" presId="urn:microsoft.com/office/officeart/2005/8/layout/process5"/>
    <dgm:cxn modelId="{0C7D2839-45F6-47DB-8F39-E4C0A0E430AC}" type="presParOf" srcId="{E281A21C-2270-4B83-8910-82F3F2572183}" destId="{39F7A9DB-A4CD-4E48-AA65-D3C672F2AA80}" srcOrd="6" destOrd="0" presId="urn:microsoft.com/office/officeart/2005/8/layout/process5"/>
    <dgm:cxn modelId="{A6013CAD-7EA2-45A5-817D-EB82A93291EC}" type="presParOf" srcId="{E281A21C-2270-4B83-8910-82F3F2572183}" destId="{80931DF8-2ACA-4603-8033-E67493209C53}" srcOrd="7" destOrd="0" presId="urn:microsoft.com/office/officeart/2005/8/layout/process5"/>
    <dgm:cxn modelId="{D2F86AD0-3C9B-436C-8C2A-140D6D991A28}" type="presParOf" srcId="{80931DF8-2ACA-4603-8033-E67493209C53}" destId="{4014B8DB-08C3-4404-813A-81F9D0975961}" srcOrd="0" destOrd="0" presId="urn:microsoft.com/office/officeart/2005/8/layout/process5"/>
    <dgm:cxn modelId="{33563D01-8BE6-4C86-B5FB-ED642A285270}" type="presParOf" srcId="{E281A21C-2270-4B83-8910-82F3F2572183}" destId="{E409B75B-C89B-449F-962F-B4ECDA2A8B7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F0EED-2B74-4DA3-B7C9-F8C8F2965F3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D3480-5633-41BD-8DE9-B280AE41EE73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40D08CD0-1B5F-4411-8BEF-4B1F876F30BD}" type="parTrans" cxnId="{5E4D3E68-4812-4B73-A00C-28FEFA10E1B9}">
      <dgm:prSet/>
      <dgm:spPr/>
      <dgm:t>
        <a:bodyPr/>
        <a:lstStyle/>
        <a:p>
          <a:endParaRPr lang="en-US"/>
        </a:p>
      </dgm:t>
    </dgm:pt>
    <dgm:pt modelId="{D7B2AB5A-9D50-4635-8372-AA82E4F9BCB0}" type="sibTrans" cxnId="{5E4D3E68-4812-4B73-A00C-28FEFA10E1B9}">
      <dgm:prSet/>
      <dgm:spPr/>
      <dgm:t>
        <a:bodyPr/>
        <a:lstStyle/>
        <a:p>
          <a:endParaRPr lang="en-US"/>
        </a:p>
      </dgm:t>
    </dgm:pt>
    <dgm:pt modelId="{04973648-8E43-4610-8BFA-C8D397BA1068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C6929C8D-A9F8-49AC-9DEA-ADB3D8AB5481}" type="parTrans" cxnId="{6BE9941F-A361-4696-8F7D-871F381696A2}">
      <dgm:prSet/>
      <dgm:spPr/>
      <dgm:t>
        <a:bodyPr/>
        <a:lstStyle/>
        <a:p>
          <a:endParaRPr lang="en-US"/>
        </a:p>
      </dgm:t>
    </dgm:pt>
    <dgm:pt modelId="{06A92191-57FD-4727-99DF-F461FFC15E74}" type="sibTrans" cxnId="{6BE9941F-A361-4696-8F7D-871F381696A2}">
      <dgm:prSet/>
      <dgm:spPr/>
      <dgm:t>
        <a:bodyPr/>
        <a:lstStyle/>
        <a:p>
          <a:endParaRPr lang="en-US"/>
        </a:p>
      </dgm:t>
    </dgm:pt>
    <dgm:pt modelId="{D41B472C-A656-446A-8569-449E4A99787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58A6921B-0B46-4127-997C-889CB88939CC}" type="parTrans" cxnId="{9A0A83F7-D2B2-4F3C-8A83-36FAE00C7B7B}">
      <dgm:prSet/>
      <dgm:spPr/>
      <dgm:t>
        <a:bodyPr/>
        <a:lstStyle/>
        <a:p>
          <a:endParaRPr lang="en-US"/>
        </a:p>
      </dgm:t>
    </dgm:pt>
    <dgm:pt modelId="{E812E6E7-E9B5-4CD2-88FE-3B49D903EDF1}" type="sibTrans" cxnId="{9A0A83F7-D2B2-4F3C-8A83-36FAE00C7B7B}">
      <dgm:prSet/>
      <dgm:spPr/>
      <dgm:t>
        <a:bodyPr/>
        <a:lstStyle/>
        <a:p>
          <a:endParaRPr lang="en-US"/>
        </a:p>
      </dgm:t>
    </dgm:pt>
    <dgm:pt modelId="{8C9EBADA-7055-4227-9955-14DE0277FC98}">
      <dgm:prSet phldrT="[Text]"/>
      <dgm:spPr/>
      <dgm:t>
        <a:bodyPr/>
        <a:lstStyle/>
        <a:p>
          <a:r>
            <a:rPr lang="en-US" dirty="0"/>
            <a:t>DevOps</a:t>
          </a:r>
        </a:p>
      </dgm:t>
    </dgm:pt>
    <dgm:pt modelId="{C049FA8D-6455-490E-AC3F-E5BBAA151FD5}" type="parTrans" cxnId="{0600ADC1-F120-41CB-9D12-F596FF5A8BF8}">
      <dgm:prSet/>
      <dgm:spPr/>
      <dgm:t>
        <a:bodyPr/>
        <a:lstStyle/>
        <a:p>
          <a:endParaRPr lang="en-US"/>
        </a:p>
      </dgm:t>
    </dgm:pt>
    <dgm:pt modelId="{19C8E35E-2765-41D6-A48A-10896BC4A582}" type="sibTrans" cxnId="{0600ADC1-F120-41CB-9D12-F596FF5A8BF8}">
      <dgm:prSet/>
      <dgm:spPr/>
      <dgm:t>
        <a:bodyPr/>
        <a:lstStyle/>
        <a:p>
          <a:endParaRPr lang="en-US"/>
        </a:p>
      </dgm:t>
    </dgm:pt>
    <dgm:pt modelId="{30415ACC-CEFF-4C0A-923B-626191361A42}" type="pres">
      <dgm:prSet presAssocID="{9F3F0EED-2B74-4DA3-B7C9-F8C8F2965F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0D60F9-FCFB-4ECC-BF1A-795CEC834060}" type="pres">
      <dgm:prSet presAssocID="{6ADD3480-5633-41BD-8DE9-B280AE41EE73}" presName="root1" presStyleCnt="0"/>
      <dgm:spPr/>
    </dgm:pt>
    <dgm:pt modelId="{57B04209-3785-42B9-99FB-46F108B9B172}" type="pres">
      <dgm:prSet presAssocID="{6ADD3480-5633-41BD-8DE9-B280AE41EE73}" presName="LevelOneTextNode" presStyleLbl="node0" presStyleIdx="0" presStyleCnt="1" custLinFactNeighborX="-34" custLinFactNeighborY="9990">
        <dgm:presLayoutVars>
          <dgm:chPref val="3"/>
        </dgm:presLayoutVars>
      </dgm:prSet>
      <dgm:spPr/>
    </dgm:pt>
    <dgm:pt modelId="{F10D9E08-535C-48EF-AA04-493CACAA1B85}" type="pres">
      <dgm:prSet presAssocID="{6ADD3480-5633-41BD-8DE9-B280AE41EE73}" presName="level2hierChild" presStyleCnt="0"/>
      <dgm:spPr/>
    </dgm:pt>
    <dgm:pt modelId="{855ED841-D918-4F62-B1FD-6406215FB2EA}" type="pres">
      <dgm:prSet presAssocID="{C6929C8D-A9F8-49AC-9DEA-ADB3D8AB5481}" presName="conn2-1" presStyleLbl="parChTrans1D2" presStyleIdx="0" presStyleCnt="3"/>
      <dgm:spPr/>
    </dgm:pt>
    <dgm:pt modelId="{9AE6C912-CB75-412D-84FB-95A2B0D95847}" type="pres">
      <dgm:prSet presAssocID="{C6929C8D-A9F8-49AC-9DEA-ADB3D8AB5481}" presName="connTx" presStyleLbl="parChTrans1D2" presStyleIdx="0" presStyleCnt="3"/>
      <dgm:spPr/>
    </dgm:pt>
    <dgm:pt modelId="{7F9A6F3B-B39A-4BFB-A513-4DE05C89213F}" type="pres">
      <dgm:prSet presAssocID="{04973648-8E43-4610-8BFA-C8D397BA1068}" presName="root2" presStyleCnt="0"/>
      <dgm:spPr/>
    </dgm:pt>
    <dgm:pt modelId="{F01FA981-19C4-4846-B68E-8412B63A7E1C}" type="pres">
      <dgm:prSet presAssocID="{04973648-8E43-4610-8BFA-C8D397BA1068}" presName="LevelTwoTextNode" presStyleLbl="node2" presStyleIdx="0" presStyleCnt="3">
        <dgm:presLayoutVars>
          <dgm:chPref val="3"/>
        </dgm:presLayoutVars>
      </dgm:prSet>
      <dgm:spPr/>
    </dgm:pt>
    <dgm:pt modelId="{123A574E-4B8C-4896-9DE7-E1506055F600}" type="pres">
      <dgm:prSet presAssocID="{04973648-8E43-4610-8BFA-C8D397BA1068}" presName="level3hierChild" presStyleCnt="0"/>
      <dgm:spPr/>
    </dgm:pt>
    <dgm:pt modelId="{6CF39603-B545-4956-B258-149645DC2255}" type="pres">
      <dgm:prSet presAssocID="{58A6921B-0B46-4127-997C-889CB88939CC}" presName="conn2-1" presStyleLbl="parChTrans1D2" presStyleIdx="1" presStyleCnt="3"/>
      <dgm:spPr/>
    </dgm:pt>
    <dgm:pt modelId="{203A15CD-A33E-45B6-AF95-E1C0F6D65224}" type="pres">
      <dgm:prSet presAssocID="{58A6921B-0B46-4127-997C-889CB88939CC}" presName="connTx" presStyleLbl="parChTrans1D2" presStyleIdx="1" presStyleCnt="3"/>
      <dgm:spPr/>
    </dgm:pt>
    <dgm:pt modelId="{099E29BE-A76D-4F60-9DD9-3A0E36703BC3}" type="pres">
      <dgm:prSet presAssocID="{D41B472C-A656-446A-8569-449E4A997877}" presName="root2" presStyleCnt="0"/>
      <dgm:spPr/>
    </dgm:pt>
    <dgm:pt modelId="{41DE55B4-27C0-48BE-8C70-F35E3E3A18AC}" type="pres">
      <dgm:prSet presAssocID="{D41B472C-A656-446A-8569-449E4A997877}" presName="LevelTwoTextNode" presStyleLbl="node2" presStyleIdx="1" presStyleCnt="3">
        <dgm:presLayoutVars>
          <dgm:chPref val="3"/>
        </dgm:presLayoutVars>
      </dgm:prSet>
      <dgm:spPr/>
    </dgm:pt>
    <dgm:pt modelId="{8880C28E-3C8B-4673-9ED6-054856D81D9E}" type="pres">
      <dgm:prSet presAssocID="{D41B472C-A656-446A-8569-449E4A997877}" presName="level3hierChild" presStyleCnt="0"/>
      <dgm:spPr/>
    </dgm:pt>
    <dgm:pt modelId="{839BE148-7E3C-46BE-A0D8-8C2EEB0E805F}" type="pres">
      <dgm:prSet presAssocID="{C049FA8D-6455-490E-AC3F-E5BBAA151FD5}" presName="conn2-1" presStyleLbl="parChTrans1D2" presStyleIdx="2" presStyleCnt="3"/>
      <dgm:spPr/>
    </dgm:pt>
    <dgm:pt modelId="{A4CDF700-6400-4788-804A-3D60C7605E68}" type="pres">
      <dgm:prSet presAssocID="{C049FA8D-6455-490E-AC3F-E5BBAA151FD5}" presName="connTx" presStyleLbl="parChTrans1D2" presStyleIdx="2" presStyleCnt="3"/>
      <dgm:spPr/>
    </dgm:pt>
    <dgm:pt modelId="{8E5019E0-8119-447C-897B-1532A3E2BED6}" type="pres">
      <dgm:prSet presAssocID="{8C9EBADA-7055-4227-9955-14DE0277FC98}" presName="root2" presStyleCnt="0"/>
      <dgm:spPr/>
    </dgm:pt>
    <dgm:pt modelId="{A0ADFF74-1A4D-4A7C-AEE2-7C5C61267D19}" type="pres">
      <dgm:prSet presAssocID="{8C9EBADA-7055-4227-9955-14DE0277FC98}" presName="LevelTwoTextNode" presStyleLbl="node2" presStyleIdx="2" presStyleCnt="3">
        <dgm:presLayoutVars>
          <dgm:chPref val="3"/>
        </dgm:presLayoutVars>
      </dgm:prSet>
      <dgm:spPr/>
    </dgm:pt>
    <dgm:pt modelId="{8A09BF72-5B05-4D6F-90BB-DA0F05C5A2AC}" type="pres">
      <dgm:prSet presAssocID="{8C9EBADA-7055-4227-9955-14DE0277FC98}" presName="level3hierChild" presStyleCnt="0"/>
      <dgm:spPr/>
    </dgm:pt>
  </dgm:ptLst>
  <dgm:cxnLst>
    <dgm:cxn modelId="{65654D07-A2E5-40EB-82FE-3B76613012CF}" type="presOf" srcId="{C049FA8D-6455-490E-AC3F-E5BBAA151FD5}" destId="{A4CDF700-6400-4788-804A-3D60C7605E68}" srcOrd="1" destOrd="0" presId="urn:microsoft.com/office/officeart/2005/8/layout/hierarchy2"/>
    <dgm:cxn modelId="{6BE9941F-A361-4696-8F7D-871F381696A2}" srcId="{6ADD3480-5633-41BD-8DE9-B280AE41EE73}" destId="{04973648-8E43-4610-8BFA-C8D397BA1068}" srcOrd="0" destOrd="0" parTransId="{C6929C8D-A9F8-49AC-9DEA-ADB3D8AB5481}" sibTransId="{06A92191-57FD-4727-99DF-F461FFC15E74}"/>
    <dgm:cxn modelId="{34B40F24-E98D-4AF4-8371-96AB7CCF2372}" type="presOf" srcId="{C6929C8D-A9F8-49AC-9DEA-ADB3D8AB5481}" destId="{855ED841-D918-4F62-B1FD-6406215FB2EA}" srcOrd="0" destOrd="0" presId="urn:microsoft.com/office/officeart/2005/8/layout/hierarchy2"/>
    <dgm:cxn modelId="{F6934728-4D8B-40B7-917B-AA7C2A944B54}" type="presOf" srcId="{C6929C8D-A9F8-49AC-9DEA-ADB3D8AB5481}" destId="{9AE6C912-CB75-412D-84FB-95A2B0D95847}" srcOrd="1" destOrd="0" presId="urn:microsoft.com/office/officeart/2005/8/layout/hierarchy2"/>
    <dgm:cxn modelId="{E369A164-6956-4E4E-84CD-92A0B3843ED9}" type="presOf" srcId="{C049FA8D-6455-490E-AC3F-E5BBAA151FD5}" destId="{839BE148-7E3C-46BE-A0D8-8C2EEB0E805F}" srcOrd="0" destOrd="0" presId="urn:microsoft.com/office/officeart/2005/8/layout/hierarchy2"/>
    <dgm:cxn modelId="{6F6C0748-6980-4415-8DCF-0696129053C7}" type="presOf" srcId="{04973648-8E43-4610-8BFA-C8D397BA1068}" destId="{F01FA981-19C4-4846-B68E-8412B63A7E1C}" srcOrd="0" destOrd="0" presId="urn:microsoft.com/office/officeart/2005/8/layout/hierarchy2"/>
    <dgm:cxn modelId="{5E4D3E68-4812-4B73-A00C-28FEFA10E1B9}" srcId="{9F3F0EED-2B74-4DA3-B7C9-F8C8F2965F3C}" destId="{6ADD3480-5633-41BD-8DE9-B280AE41EE73}" srcOrd="0" destOrd="0" parTransId="{40D08CD0-1B5F-4411-8BEF-4B1F876F30BD}" sibTransId="{D7B2AB5A-9D50-4635-8372-AA82E4F9BCB0}"/>
    <dgm:cxn modelId="{A5CA6C70-A326-4F75-8B58-166E448CFF9E}" type="presOf" srcId="{9F3F0EED-2B74-4DA3-B7C9-F8C8F2965F3C}" destId="{30415ACC-CEFF-4C0A-923B-626191361A42}" srcOrd="0" destOrd="0" presId="urn:microsoft.com/office/officeart/2005/8/layout/hierarchy2"/>
    <dgm:cxn modelId="{B44DEC50-330E-46A9-B5B2-6A315B24CB6A}" type="presOf" srcId="{D41B472C-A656-446A-8569-449E4A997877}" destId="{41DE55B4-27C0-48BE-8C70-F35E3E3A18AC}" srcOrd="0" destOrd="0" presId="urn:microsoft.com/office/officeart/2005/8/layout/hierarchy2"/>
    <dgm:cxn modelId="{A71CB688-2B08-42B6-8E1A-93A4EDABBFED}" type="presOf" srcId="{58A6921B-0B46-4127-997C-889CB88939CC}" destId="{203A15CD-A33E-45B6-AF95-E1C0F6D65224}" srcOrd="1" destOrd="0" presId="urn:microsoft.com/office/officeart/2005/8/layout/hierarchy2"/>
    <dgm:cxn modelId="{3FFC7E92-770A-4145-AE9B-376D171D6133}" type="presOf" srcId="{58A6921B-0B46-4127-997C-889CB88939CC}" destId="{6CF39603-B545-4956-B258-149645DC2255}" srcOrd="0" destOrd="0" presId="urn:microsoft.com/office/officeart/2005/8/layout/hierarchy2"/>
    <dgm:cxn modelId="{86D22FC0-A017-4042-AA47-26D44CC983F5}" type="presOf" srcId="{6ADD3480-5633-41BD-8DE9-B280AE41EE73}" destId="{57B04209-3785-42B9-99FB-46F108B9B172}" srcOrd="0" destOrd="0" presId="urn:microsoft.com/office/officeart/2005/8/layout/hierarchy2"/>
    <dgm:cxn modelId="{0600ADC1-F120-41CB-9D12-F596FF5A8BF8}" srcId="{6ADD3480-5633-41BD-8DE9-B280AE41EE73}" destId="{8C9EBADA-7055-4227-9955-14DE0277FC98}" srcOrd="2" destOrd="0" parTransId="{C049FA8D-6455-490E-AC3F-E5BBAA151FD5}" sibTransId="{19C8E35E-2765-41D6-A48A-10896BC4A582}"/>
    <dgm:cxn modelId="{E66FE5C5-6972-4867-B468-6BDD7E74667A}" type="presOf" srcId="{8C9EBADA-7055-4227-9955-14DE0277FC98}" destId="{A0ADFF74-1A4D-4A7C-AEE2-7C5C61267D19}" srcOrd="0" destOrd="0" presId="urn:microsoft.com/office/officeart/2005/8/layout/hierarchy2"/>
    <dgm:cxn modelId="{9A0A83F7-D2B2-4F3C-8A83-36FAE00C7B7B}" srcId="{6ADD3480-5633-41BD-8DE9-B280AE41EE73}" destId="{D41B472C-A656-446A-8569-449E4A997877}" srcOrd="1" destOrd="0" parTransId="{58A6921B-0B46-4127-997C-889CB88939CC}" sibTransId="{E812E6E7-E9B5-4CD2-88FE-3B49D903EDF1}"/>
    <dgm:cxn modelId="{818E3DC5-CC17-4CB9-AD42-F2E49D2524FE}" type="presParOf" srcId="{30415ACC-CEFF-4C0A-923B-626191361A42}" destId="{DF0D60F9-FCFB-4ECC-BF1A-795CEC834060}" srcOrd="0" destOrd="0" presId="urn:microsoft.com/office/officeart/2005/8/layout/hierarchy2"/>
    <dgm:cxn modelId="{895E9F0A-CB02-4DE9-B85B-3C010AA47ECB}" type="presParOf" srcId="{DF0D60F9-FCFB-4ECC-BF1A-795CEC834060}" destId="{57B04209-3785-42B9-99FB-46F108B9B172}" srcOrd="0" destOrd="0" presId="urn:microsoft.com/office/officeart/2005/8/layout/hierarchy2"/>
    <dgm:cxn modelId="{CFFE1D3A-03BD-4C36-8DEC-4F623C350249}" type="presParOf" srcId="{DF0D60F9-FCFB-4ECC-BF1A-795CEC834060}" destId="{F10D9E08-535C-48EF-AA04-493CACAA1B85}" srcOrd="1" destOrd="0" presId="urn:microsoft.com/office/officeart/2005/8/layout/hierarchy2"/>
    <dgm:cxn modelId="{ACCF4242-DDB5-4D92-82FD-05449B22933E}" type="presParOf" srcId="{F10D9E08-535C-48EF-AA04-493CACAA1B85}" destId="{855ED841-D918-4F62-B1FD-6406215FB2EA}" srcOrd="0" destOrd="0" presId="urn:microsoft.com/office/officeart/2005/8/layout/hierarchy2"/>
    <dgm:cxn modelId="{7C121DBC-BF12-4FB7-86AD-00D73949B4BD}" type="presParOf" srcId="{855ED841-D918-4F62-B1FD-6406215FB2EA}" destId="{9AE6C912-CB75-412D-84FB-95A2B0D95847}" srcOrd="0" destOrd="0" presId="urn:microsoft.com/office/officeart/2005/8/layout/hierarchy2"/>
    <dgm:cxn modelId="{5DF65CE2-6047-4E84-B775-A0AED8B54DC8}" type="presParOf" srcId="{F10D9E08-535C-48EF-AA04-493CACAA1B85}" destId="{7F9A6F3B-B39A-4BFB-A513-4DE05C89213F}" srcOrd="1" destOrd="0" presId="urn:microsoft.com/office/officeart/2005/8/layout/hierarchy2"/>
    <dgm:cxn modelId="{12B0EE8E-F4C1-4B9E-854B-942A8302A8EA}" type="presParOf" srcId="{7F9A6F3B-B39A-4BFB-A513-4DE05C89213F}" destId="{F01FA981-19C4-4846-B68E-8412B63A7E1C}" srcOrd="0" destOrd="0" presId="urn:microsoft.com/office/officeart/2005/8/layout/hierarchy2"/>
    <dgm:cxn modelId="{631E250C-1CE3-4664-9C02-37FE7E127FF4}" type="presParOf" srcId="{7F9A6F3B-B39A-4BFB-A513-4DE05C89213F}" destId="{123A574E-4B8C-4896-9DE7-E1506055F600}" srcOrd="1" destOrd="0" presId="urn:microsoft.com/office/officeart/2005/8/layout/hierarchy2"/>
    <dgm:cxn modelId="{19957CAF-BA91-4369-8491-506651EFCC7A}" type="presParOf" srcId="{F10D9E08-535C-48EF-AA04-493CACAA1B85}" destId="{6CF39603-B545-4956-B258-149645DC2255}" srcOrd="2" destOrd="0" presId="urn:microsoft.com/office/officeart/2005/8/layout/hierarchy2"/>
    <dgm:cxn modelId="{6E893631-B727-4208-AA8B-3E1942C0B9E2}" type="presParOf" srcId="{6CF39603-B545-4956-B258-149645DC2255}" destId="{203A15CD-A33E-45B6-AF95-E1C0F6D65224}" srcOrd="0" destOrd="0" presId="urn:microsoft.com/office/officeart/2005/8/layout/hierarchy2"/>
    <dgm:cxn modelId="{EA3AC6AB-D5B7-4747-8849-048E4D0FE777}" type="presParOf" srcId="{F10D9E08-535C-48EF-AA04-493CACAA1B85}" destId="{099E29BE-A76D-4F60-9DD9-3A0E36703BC3}" srcOrd="3" destOrd="0" presId="urn:microsoft.com/office/officeart/2005/8/layout/hierarchy2"/>
    <dgm:cxn modelId="{1749CB7E-9068-483D-B644-7A9063DDCC28}" type="presParOf" srcId="{099E29BE-A76D-4F60-9DD9-3A0E36703BC3}" destId="{41DE55B4-27C0-48BE-8C70-F35E3E3A18AC}" srcOrd="0" destOrd="0" presId="urn:microsoft.com/office/officeart/2005/8/layout/hierarchy2"/>
    <dgm:cxn modelId="{00A991F3-B9B4-452A-9E54-E766E22FC069}" type="presParOf" srcId="{099E29BE-A76D-4F60-9DD9-3A0E36703BC3}" destId="{8880C28E-3C8B-4673-9ED6-054856D81D9E}" srcOrd="1" destOrd="0" presId="urn:microsoft.com/office/officeart/2005/8/layout/hierarchy2"/>
    <dgm:cxn modelId="{16CA68AE-E7A4-493B-9438-EDE869FE359C}" type="presParOf" srcId="{F10D9E08-535C-48EF-AA04-493CACAA1B85}" destId="{839BE148-7E3C-46BE-A0D8-8C2EEB0E805F}" srcOrd="4" destOrd="0" presId="urn:microsoft.com/office/officeart/2005/8/layout/hierarchy2"/>
    <dgm:cxn modelId="{BD2FBB3C-A047-4AD8-9B15-3BD0BAB08AF6}" type="presParOf" srcId="{839BE148-7E3C-46BE-A0D8-8C2EEB0E805F}" destId="{A4CDF700-6400-4788-804A-3D60C7605E68}" srcOrd="0" destOrd="0" presId="urn:microsoft.com/office/officeart/2005/8/layout/hierarchy2"/>
    <dgm:cxn modelId="{7E586C14-EEE5-4102-A0DC-8EA4135DC715}" type="presParOf" srcId="{F10D9E08-535C-48EF-AA04-493CACAA1B85}" destId="{8E5019E0-8119-447C-897B-1532A3E2BED6}" srcOrd="5" destOrd="0" presId="urn:microsoft.com/office/officeart/2005/8/layout/hierarchy2"/>
    <dgm:cxn modelId="{71CF9DD0-0E15-47E9-B3DB-BA988534BCF3}" type="presParOf" srcId="{8E5019E0-8119-447C-897B-1532A3E2BED6}" destId="{A0ADFF74-1A4D-4A7C-AEE2-7C5C61267D19}" srcOrd="0" destOrd="0" presId="urn:microsoft.com/office/officeart/2005/8/layout/hierarchy2"/>
    <dgm:cxn modelId="{545ACB65-0371-4514-B6FA-CD63F1E34028}" type="presParOf" srcId="{8E5019E0-8119-447C-897B-1532A3E2BED6}" destId="{8A09BF72-5B05-4D6F-90BB-DA0F05C5A2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D48F6D-A0D9-4BA2-9A6D-AC442A7936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81338A-980E-45E7-BBFB-28B9974E2075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9C355187-B0D3-4779-9E69-E87EBA8704AB}" type="parTrans" cxnId="{3A03B628-C9E9-4BFF-8B51-FB7134C73955}">
      <dgm:prSet/>
      <dgm:spPr/>
      <dgm:t>
        <a:bodyPr/>
        <a:lstStyle/>
        <a:p>
          <a:endParaRPr lang="en-US"/>
        </a:p>
      </dgm:t>
    </dgm:pt>
    <dgm:pt modelId="{0060B7E5-A975-4148-B2E1-D67005FB1179}" type="sibTrans" cxnId="{3A03B628-C9E9-4BFF-8B51-FB7134C73955}">
      <dgm:prSet/>
      <dgm:spPr/>
      <dgm:t>
        <a:bodyPr/>
        <a:lstStyle/>
        <a:p>
          <a:endParaRPr lang="en-US"/>
        </a:p>
      </dgm:t>
    </dgm:pt>
    <dgm:pt modelId="{B3F6421D-A1EF-41FC-8620-5BEFF5130E6A}">
      <dgm:prSet phldrT="[Text]"/>
      <dgm:spPr/>
      <dgm:t>
        <a:bodyPr/>
        <a:lstStyle/>
        <a:p>
          <a:r>
            <a:rPr lang="en-US" dirty="0"/>
            <a:t>White Box Testing</a:t>
          </a:r>
        </a:p>
      </dgm:t>
    </dgm:pt>
    <dgm:pt modelId="{7FAB372E-FA94-401B-9705-546B0C00239C}" type="parTrans" cxnId="{BED85AD6-141A-43A0-BF5E-1F80999C686E}">
      <dgm:prSet/>
      <dgm:spPr/>
      <dgm:t>
        <a:bodyPr/>
        <a:lstStyle/>
        <a:p>
          <a:endParaRPr lang="en-US"/>
        </a:p>
      </dgm:t>
    </dgm:pt>
    <dgm:pt modelId="{9500EB7F-DA0D-47C3-A785-006E209DB5A0}" type="sibTrans" cxnId="{BED85AD6-141A-43A0-BF5E-1F80999C686E}">
      <dgm:prSet/>
      <dgm:spPr/>
      <dgm:t>
        <a:bodyPr/>
        <a:lstStyle/>
        <a:p>
          <a:endParaRPr lang="en-US"/>
        </a:p>
      </dgm:t>
    </dgm:pt>
    <dgm:pt modelId="{37A8973E-B268-495A-BC0B-0F04E9105EA2}">
      <dgm:prSet phldrT="[Text]"/>
      <dgm:spPr/>
      <dgm:t>
        <a:bodyPr/>
        <a:lstStyle/>
        <a:p>
          <a:r>
            <a:rPr lang="en-US" dirty="0"/>
            <a:t>Black Box Testing</a:t>
          </a:r>
        </a:p>
      </dgm:t>
    </dgm:pt>
    <dgm:pt modelId="{1E9CFA64-1871-4321-829E-B13C48303494}" type="parTrans" cxnId="{93F4D32E-D323-4E3B-956B-7E1D4C38D84E}">
      <dgm:prSet/>
      <dgm:spPr/>
      <dgm:t>
        <a:bodyPr/>
        <a:lstStyle/>
        <a:p>
          <a:endParaRPr lang="en-US"/>
        </a:p>
      </dgm:t>
    </dgm:pt>
    <dgm:pt modelId="{74363AC3-9652-45E5-823A-C051FC052710}" type="sibTrans" cxnId="{93F4D32E-D323-4E3B-956B-7E1D4C38D84E}">
      <dgm:prSet/>
      <dgm:spPr/>
      <dgm:t>
        <a:bodyPr/>
        <a:lstStyle/>
        <a:p>
          <a:endParaRPr lang="en-US"/>
        </a:p>
      </dgm:t>
    </dgm:pt>
    <dgm:pt modelId="{3EF1306D-7EB6-4BB8-B0F1-AFCBF1775A04}" type="pres">
      <dgm:prSet presAssocID="{19D48F6D-A0D9-4BA2-9A6D-AC442A7936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EEE272-9EB4-4F95-9FFA-19465010D499}" type="pres">
      <dgm:prSet presAssocID="{8F81338A-980E-45E7-BBFB-28B9974E2075}" presName="root1" presStyleCnt="0"/>
      <dgm:spPr/>
    </dgm:pt>
    <dgm:pt modelId="{E59BCD78-F8D3-4B1B-8FD2-08B2AA3544CD}" type="pres">
      <dgm:prSet presAssocID="{8F81338A-980E-45E7-BBFB-28B9974E2075}" presName="LevelOneTextNode" presStyleLbl="node0" presStyleIdx="0" presStyleCnt="1" custLinFactNeighborX="-7016" custLinFactNeighborY="3273">
        <dgm:presLayoutVars>
          <dgm:chPref val="3"/>
        </dgm:presLayoutVars>
      </dgm:prSet>
      <dgm:spPr/>
    </dgm:pt>
    <dgm:pt modelId="{0349EF76-A208-42BC-AED8-9C0DBF3556BF}" type="pres">
      <dgm:prSet presAssocID="{8F81338A-980E-45E7-BBFB-28B9974E2075}" presName="level2hierChild" presStyleCnt="0"/>
      <dgm:spPr/>
    </dgm:pt>
    <dgm:pt modelId="{5EF63614-7A19-4B6B-AD56-E9FB9039611F}" type="pres">
      <dgm:prSet presAssocID="{7FAB372E-FA94-401B-9705-546B0C00239C}" presName="conn2-1" presStyleLbl="parChTrans1D2" presStyleIdx="0" presStyleCnt="2"/>
      <dgm:spPr/>
    </dgm:pt>
    <dgm:pt modelId="{3CBFA928-23C7-419D-BB0C-DCC24A4D69E7}" type="pres">
      <dgm:prSet presAssocID="{7FAB372E-FA94-401B-9705-546B0C00239C}" presName="connTx" presStyleLbl="parChTrans1D2" presStyleIdx="0" presStyleCnt="2"/>
      <dgm:spPr/>
    </dgm:pt>
    <dgm:pt modelId="{FF9109DE-CFDA-457A-A446-150BDF6379C9}" type="pres">
      <dgm:prSet presAssocID="{B3F6421D-A1EF-41FC-8620-5BEFF5130E6A}" presName="root2" presStyleCnt="0"/>
      <dgm:spPr/>
    </dgm:pt>
    <dgm:pt modelId="{C0E64FCA-28A6-4B3E-B9AB-245DA3C5850C}" type="pres">
      <dgm:prSet presAssocID="{B3F6421D-A1EF-41FC-8620-5BEFF5130E6A}" presName="LevelTwoTextNode" presStyleLbl="node2" presStyleIdx="0" presStyleCnt="2">
        <dgm:presLayoutVars>
          <dgm:chPref val="3"/>
        </dgm:presLayoutVars>
      </dgm:prSet>
      <dgm:spPr/>
    </dgm:pt>
    <dgm:pt modelId="{CDBB501D-3404-44AF-B921-771AD7268A7D}" type="pres">
      <dgm:prSet presAssocID="{B3F6421D-A1EF-41FC-8620-5BEFF5130E6A}" presName="level3hierChild" presStyleCnt="0"/>
      <dgm:spPr/>
    </dgm:pt>
    <dgm:pt modelId="{CB54CF12-DC22-446F-851D-134B26E5563C}" type="pres">
      <dgm:prSet presAssocID="{1E9CFA64-1871-4321-829E-B13C48303494}" presName="conn2-1" presStyleLbl="parChTrans1D2" presStyleIdx="1" presStyleCnt="2"/>
      <dgm:spPr/>
    </dgm:pt>
    <dgm:pt modelId="{A8971F79-4E79-49AA-8953-D6DEB151C6B3}" type="pres">
      <dgm:prSet presAssocID="{1E9CFA64-1871-4321-829E-B13C48303494}" presName="connTx" presStyleLbl="parChTrans1D2" presStyleIdx="1" presStyleCnt="2"/>
      <dgm:spPr/>
    </dgm:pt>
    <dgm:pt modelId="{98915C69-93B9-4A86-8F79-AB61FC192265}" type="pres">
      <dgm:prSet presAssocID="{37A8973E-B268-495A-BC0B-0F04E9105EA2}" presName="root2" presStyleCnt="0"/>
      <dgm:spPr/>
    </dgm:pt>
    <dgm:pt modelId="{5C4440C8-3B20-42E8-B4E5-524D7DF774F0}" type="pres">
      <dgm:prSet presAssocID="{37A8973E-B268-495A-BC0B-0F04E9105EA2}" presName="LevelTwoTextNode" presStyleLbl="node2" presStyleIdx="1" presStyleCnt="2">
        <dgm:presLayoutVars>
          <dgm:chPref val="3"/>
        </dgm:presLayoutVars>
      </dgm:prSet>
      <dgm:spPr/>
    </dgm:pt>
    <dgm:pt modelId="{B5514915-0B4F-4DDF-A2D0-591D2338D91E}" type="pres">
      <dgm:prSet presAssocID="{37A8973E-B268-495A-BC0B-0F04E9105EA2}" presName="level3hierChild" presStyleCnt="0"/>
      <dgm:spPr/>
    </dgm:pt>
  </dgm:ptLst>
  <dgm:cxnLst>
    <dgm:cxn modelId="{E3A58211-AAB4-42E8-A93C-A2A2F46D5976}" type="presOf" srcId="{37A8973E-B268-495A-BC0B-0F04E9105EA2}" destId="{5C4440C8-3B20-42E8-B4E5-524D7DF774F0}" srcOrd="0" destOrd="0" presId="urn:microsoft.com/office/officeart/2005/8/layout/hierarchy2"/>
    <dgm:cxn modelId="{3A03B628-C9E9-4BFF-8B51-FB7134C73955}" srcId="{19D48F6D-A0D9-4BA2-9A6D-AC442A79367D}" destId="{8F81338A-980E-45E7-BBFB-28B9974E2075}" srcOrd="0" destOrd="0" parTransId="{9C355187-B0D3-4779-9E69-E87EBA8704AB}" sibTransId="{0060B7E5-A975-4148-B2E1-D67005FB1179}"/>
    <dgm:cxn modelId="{93F4D32E-D323-4E3B-956B-7E1D4C38D84E}" srcId="{8F81338A-980E-45E7-BBFB-28B9974E2075}" destId="{37A8973E-B268-495A-BC0B-0F04E9105EA2}" srcOrd="1" destOrd="0" parTransId="{1E9CFA64-1871-4321-829E-B13C48303494}" sibTransId="{74363AC3-9652-45E5-823A-C051FC052710}"/>
    <dgm:cxn modelId="{B47D5A64-851B-44EA-B45E-7E9EE7C1EBFE}" type="presOf" srcId="{19D48F6D-A0D9-4BA2-9A6D-AC442A79367D}" destId="{3EF1306D-7EB6-4BB8-B0F1-AFCBF1775A04}" srcOrd="0" destOrd="0" presId="urn:microsoft.com/office/officeart/2005/8/layout/hierarchy2"/>
    <dgm:cxn modelId="{8DE7385A-B115-4813-8610-D57E02A23446}" type="presOf" srcId="{8F81338A-980E-45E7-BBFB-28B9974E2075}" destId="{E59BCD78-F8D3-4B1B-8FD2-08B2AA3544CD}" srcOrd="0" destOrd="0" presId="urn:microsoft.com/office/officeart/2005/8/layout/hierarchy2"/>
    <dgm:cxn modelId="{295296B6-3737-4DDC-853F-DCF4BE56EAEE}" type="presOf" srcId="{B3F6421D-A1EF-41FC-8620-5BEFF5130E6A}" destId="{C0E64FCA-28A6-4B3E-B9AB-245DA3C5850C}" srcOrd="0" destOrd="0" presId="urn:microsoft.com/office/officeart/2005/8/layout/hierarchy2"/>
    <dgm:cxn modelId="{BED85AD6-141A-43A0-BF5E-1F80999C686E}" srcId="{8F81338A-980E-45E7-BBFB-28B9974E2075}" destId="{B3F6421D-A1EF-41FC-8620-5BEFF5130E6A}" srcOrd="0" destOrd="0" parTransId="{7FAB372E-FA94-401B-9705-546B0C00239C}" sibTransId="{9500EB7F-DA0D-47C3-A785-006E209DB5A0}"/>
    <dgm:cxn modelId="{2400FFDA-E9D1-4CD4-AB07-E54F953DA2E1}" type="presOf" srcId="{1E9CFA64-1871-4321-829E-B13C48303494}" destId="{A8971F79-4E79-49AA-8953-D6DEB151C6B3}" srcOrd="1" destOrd="0" presId="urn:microsoft.com/office/officeart/2005/8/layout/hierarchy2"/>
    <dgm:cxn modelId="{5739A7DC-C54A-40B9-B565-130132F5117E}" type="presOf" srcId="{1E9CFA64-1871-4321-829E-B13C48303494}" destId="{CB54CF12-DC22-446F-851D-134B26E5563C}" srcOrd="0" destOrd="0" presId="urn:microsoft.com/office/officeart/2005/8/layout/hierarchy2"/>
    <dgm:cxn modelId="{B30A82E2-26DF-4381-B9EF-93AB05A8E1F6}" type="presOf" srcId="{7FAB372E-FA94-401B-9705-546B0C00239C}" destId="{3CBFA928-23C7-419D-BB0C-DCC24A4D69E7}" srcOrd="1" destOrd="0" presId="urn:microsoft.com/office/officeart/2005/8/layout/hierarchy2"/>
    <dgm:cxn modelId="{E50051F8-CAF0-441F-8E29-D6E9DC981DCF}" type="presOf" srcId="{7FAB372E-FA94-401B-9705-546B0C00239C}" destId="{5EF63614-7A19-4B6B-AD56-E9FB9039611F}" srcOrd="0" destOrd="0" presId="urn:microsoft.com/office/officeart/2005/8/layout/hierarchy2"/>
    <dgm:cxn modelId="{EF775298-08CF-4F69-96D8-5583A7B6AB34}" type="presParOf" srcId="{3EF1306D-7EB6-4BB8-B0F1-AFCBF1775A04}" destId="{A0EEE272-9EB4-4F95-9FFA-19465010D499}" srcOrd="0" destOrd="0" presId="urn:microsoft.com/office/officeart/2005/8/layout/hierarchy2"/>
    <dgm:cxn modelId="{89B24F74-1F54-45C0-8206-D44D0AE53F91}" type="presParOf" srcId="{A0EEE272-9EB4-4F95-9FFA-19465010D499}" destId="{E59BCD78-F8D3-4B1B-8FD2-08B2AA3544CD}" srcOrd="0" destOrd="0" presId="urn:microsoft.com/office/officeart/2005/8/layout/hierarchy2"/>
    <dgm:cxn modelId="{D398266C-38A4-46C0-B5BF-9A4CD2022757}" type="presParOf" srcId="{A0EEE272-9EB4-4F95-9FFA-19465010D499}" destId="{0349EF76-A208-42BC-AED8-9C0DBF3556BF}" srcOrd="1" destOrd="0" presId="urn:microsoft.com/office/officeart/2005/8/layout/hierarchy2"/>
    <dgm:cxn modelId="{21B5036E-EA49-4A11-ADA5-7B204A0256B9}" type="presParOf" srcId="{0349EF76-A208-42BC-AED8-9C0DBF3556BF}" destId="{5EF63614-7A19-4B6B-AD56-E9FB9039611F}" srcOrd="0" destOrd="0" presId="urn:microsoft.com/office/officeart/2005/8/layout/hierarchy2"/>
    <dgm:cxn modelId="{726B2591-E6B9-4DBA-952B-DD52364C2FAC}" type="presParOf" srcId="{5EF63614-7A19-4B6B-AD56-E9FB9039611F}" destId="{3CBFA928-23C7-419D-BB0C-DCC24A4D69E7}" srcOrd="0" destOrd="0" presId="urn:microsoft.com/office/officeart/2005/8/layout/hierarchy2"/>
    <dgm:cxn modelId="{19638AE2-BA85-4F22-BA69-1BB4FE85AA03}" type="presParOf" srcId="{0349EF76-A208-42BC-AED8-9C0DBF3556BF}" destId="{FF9109DE-CFDA-457A-A446-150BDF6379C9}" srcOrd="1" destOrd="0" presId="urn:microsoft.com/office/officeart/2005/8/layout/hierarchy2"/>
    <dgm:cxn modelId="{346709A8-094E-4A30-927D-1D3FACF69903}" type="presParOf" srcId="{FF9109DE-CFDA-457A-A446-150BDF6379C9}" destId="{C0E64FCA-28A6-4B3E-B9AB-245DA3C5850C}" srcOrd="0" destOrd="0" presId="urn:microsoft.com/office/officeart/2005/8/layout/hierarchy2"/>
    <dgm:cxn modelId="{FC73BEFE-D041-4B03-959F-9C0C7F353645}" type="presParOf" srcId="{FF9109DE-CFDA-457A-A446-150BDF6379C9}" destId="{CDBB501D-3404-44AF-B921-771AD7268A7D}" srcOrd="1" destOrd="0" presId="urn:microsoft.com/office/officeart/2005/8/layout/hierarchy2"/>
    <dgm:cxn modelId="{26A63B06-68A6-4F4D-98CF-24CD4AFB7EF9}" type="presParOf" srcId="{0349EF76-A208-42BC-AED8-9C0DBF3556BF}" destId="{CB54CF12-DC22-446F-851D-134B26E5563C}" srcOrd="2" destOrd="0" presId="urn:microsoft.com/office/officeart/2005/8/layout/hierarchy2"/>
    <dgm:cxn modelId="{F084EC1A-6BB9-44AB-85F2-0BD048270893}" type="presParOf" srcId="{CB54CF12-DC22-446F-851D-134B26E5563C}" destId="{A8971F79-4E79-49AA-8953-D6DEB151C6B3}" srcOrd="0" destOrd="0" presId="urn:microsoft.com/office/officeart/2005/8/layout/hierarchy2"/>
    <dgm:cxn modelId="{016387CC-BFC9-4231-88A2-EDFFB8339999}" type="presParOf" srcId="{0349EF76-A208-42BC-AED8-9C0DBF3556BF}" destId="{98915C69-93B9-4A86-8F79-AB61FC192265}" srcOrd="3" destOrd="0" presId="urn:microsoft.com/office/officeart/2005/8/layout/hierarchy2"/>
    <dgm:cxn modelId="{FC058DC6-55F7-491C-AD43-1FE31BB93D20}" type="presParOf" srcId="{98915C69-93B9-4A86-8F79-AB61FC192265}" destId="{5C4440C8-3B20-42E8-B4E5-524D7DF774F0}" srcOrd="0" destOrd="0" presId="urn:microsoft.com/office/officeart/2005/8/layout/hierarchy2"/>
    <dgm:cxn modelId="{93C92CAD-E9F0-4B58-ADBD-3E3BCC7231A5}" type="presParOf" srcId="{98915C69-93B9-4A86-8F79-AB61FC192265}" destId="{B5514915-0B4F-4DDF-A2D0-591D2338D91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41335-1076-40B6-874F-E958DC544851}">
      <dsp:nvSpPr>
        <dsp:cNvPr id="0" name=""/>
        <dsp:cNvSpPr/>
      </dsp:nvSpPr>
      <dsp:spPr>
        <a:xfrm>
          <a:off x="5207" y="632312"/>
          <a:ext cx="1556356" cy="933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Project Manager</a:t>
          </a:r>
        </a:p>
      </dsp:txBody>
      <dsp:txXfrm>
        <a:off x="32557" y="659662"/>
        <a:ext cx="1501656" cy="879113"/>
      </dsp:txXfrm>
    </dsp:sp>
    <dsp:sp modelId="{72808B6D-D1EE-43C3-BDB7-26316A9B8CDE}">
      <dsp:nvSpPr>
        <dsp:cNvPr id="0" name=""/>
        <dsp:cNvSpPr/>
      </dsp:nvSpPr>
      <dsp:spPr>
        <a:xfrm>
          <a:off x="1698523" y="906231"/>
          <a:ext cx="329947" cy="38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698523" y="983426"/>
        <a:ext cx="230963" cy="231586"/>
      </dsp:txXfrm>
    </dsp:sp>
    <dsp:sp modelId="{4BC15A6B-76B8-4EC5-995E-75C772CDE6FF}">
      <dsp:nvSpPr>
        <dsp:cNvPr id="0" name=""/>
        <dsp:cNvSpPr/>
      </dsp:nvSpPr>
      <dsp:spPr>
        <a:xfrm>
          <a:off x="2184106" y="632312"/>
          <a:ext cx="1556356" cy="933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360"/>
                <a:satOff val="3260"/>
                <a:lumOff val="-25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8360"/>
                <a:satOff val="3260"/>
                <a:lumOff val="-25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Team Lead</a:t>
          </a:r>
        </a:p>
      </dsp:txBody>
      <dsp:txXfrm>
        <a:off x="2211456" y="659662"/>
        <a:ext cx="1501656" cy="879113"/>
      </dsp:txXfrm>
    </dsp:sp>
    <dsp:sp modelId="{387A0925-B546-4EE1-89A8-EA8E32339D1E}">
      <dsp:nvSpPr>
        <dsp:cNvPr id="0" name=""/>
        <dsp:cNvSpPr/>
      </dsp:nvSpPr>
      <dsp:spPr>
        <a:xfrm>
          <a:off x="3877422" y="906231"/>
          <a:ext cx="329947" cy="38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77422" y="983426"/>
        <a:ext cx="230963" cy="231586"/>
      </dsp:txXfrm>
    </dsp:sp>
    <dsp:sp modelId="{8F06F1A7-5D90-46FC-9A97-AE4C969D68C3}">
      <dsp:nvSpPr>
        <dsp:cNvPr id="0" name=""/>
        <dsp:cNvSpPr/>
      </dsp:nvSpPr>
      <dsp:spPr>
        <a:xfrm>
          <a:off x="4363005" y="632312"/>
          <a:ext cx="1556356" cy="933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Developer</a:t>
          </a:r>
        </a:p>
      </dsp:txBody>
      <dsp:txXfrm>
        <a:off x="4390355" y="659662"/>
        <a:ext cx="1501656" cy="879113"/>
      </dsp:txXfrm>
    </dsp:sp>
    <dsp:sp modelId="{F9952630-8B93-4907-9AD8-00F8862DFB45}">
      <dsp:nvSpPr>
        <dsp:cNvPr id="0" name=""/>
        <dsp:cNvSpPr/>
      </dsp:nvSpPr>
      <dsp:spPr>
        <a:xfrm rot="5400000">
          <a:off x="4976209" y="1675071"/>
          <a:ext cx="329947" cy="38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025390" y="1703085"/>
        <a:ext cx="231586" cy="230963"/>
      </dsp:txXfrm>
    </dsp:sp>
    <dsp:sp modelId="{39F7A9DB-A4CD-4E48-AA65-D3C672F2AA80}">
      <dsp:nvSpPr>
        <dsp:cNvPr id="0" name=""/>
        <dsp:cNvSpPr/>
      </dsp:nvSpPr>
      <dsp:spPr>
        <a:xfrm>
          <a:off x="4363005" y="2188668"/>
          <a:ext cx="1556356" cy="933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5079"/>
                <a:satOff val="9779"/>
                <a:lumOff val="-77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85079"/>
                <a:satOff val="9779"/>
                <a:lumOff val="-77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QA Team</a:t>
          </a:r>
        </a:p>
      </dsp:txBody>
      <dsp:txXfrm>
        <a:off x="4390355" y="2216018"/>
        <a:ext cx="1501656" cy="879113"/>
      </dsp:txXfrm>
    </dsp:sp>
    <dsp:sp modelId="{80931DF8-2ACA-4603-8033-E67493209C53}">
      <dsp:nvSpPr>
        <dsp:cNvPr id="0" name=""/>
        <dsp:cNvSpPr/>
      </dsp:nvSpPr>
      <dsp:spPr>
        <a:xfrm rot="10800000">
          <a:off x="3896098" y="2462587"/>
          <a:ext cx="329947" cy="38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995082" y="2539782"/>
        <a:ext cx="230963" cy="231586"/>
      </dsp:txXfrm>
    </dsp:sp>
    <dsp:sp modelId="{E409B75B-C89B-449F-962F-B4ECDA2A8B70}">
      <dsp:nvSpPr>
        <dsp:cNvPr id="0" name=""/>
        <dsp:cNvSpPr/>
      </dsp:nvSpPr>
      <dsp:spPr>
        <a:xfrm>
          <a:off x="2184106" y="2188668"/>
          <a:ext cx="1556356" cy="933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Client Review</a:t>
          </a:r>
        </a:p>
      </dsp:txBody>
      <dsp:txXfrm>
        <a:off x="2211456" y="2216018"/>
        <a:ext cx="1501656" cy="879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04209-3785-42B9-99FB-46F108B9B172}">
      <dsp:nvSpPr>
        <dsp:cNvPr id="0" name=""/>
        <dsp:cNvSpPr/>
      </dsp:nvSpPr>
      <dsp:spPr>
        <a:xfrm>
          <a:off x="0" y="1596066"/>
          <a:ext cx="1734288" cy="867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Developer</a:t>
          </a:r>
        </a:p>
      </dsp:txBody>
      <dsp:txXfrm>
        <a:off x="25398" y="1621464"/>
        <a:ext cx="1683492" cy="816348"/>
      </dsp:txXfrm>
    </dsp:sp>
    <dsp:sp modelId="{855ED841-D918-4F62-B1FD-6406215FB2EA}">
      <dsp:nvSpPr>
        <dsp:cNvPr id="0" name=""/>
        <dsp:cNvSpPr/>
      </dsp:nvSpPr>
      <dsp:spPr>
        <a:xfrm rot="18158593">
          <a:off x="1437860" y="1467633"/>
          <a:ext cx="1287155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1287155" y="20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9259" y="1455537"/>
        <a:ext cx="64357" cy="64357"/>
      </dsp:txXfrm>
    </dsp:sp>
    <dsp:sp modelId="{F01FA981-19C4-4846-B68E-8412B63A7E1C}">
      <dsp:nvSpPr>
        <dsp:cNvPr id="0" name=""/>
        <dsp:cNvSpPr/>
      </dsp:nvSpPr>
      <dsp:spPr>
        <a:xfrm>
          <a:off x="2428588" y="512222"/>
          <a:ext cx="1734288" cy="867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Frontend</a:t>
          </a:r>
        </a:p>
      </dsp:txBody>
      <dsp:txXfrm>
        <a:off x="2453986" y="537620"/>
        <a:ext cx="1683492" cy="816348"/>
      </dsp:txXfrm>
    </dsp:sp>
    <dsp:sp modelId="{6CF39603-B545-4956-B258-149645DC2255}">
      <dsp:nvSpPr>
        <dsp:cNvPr id="0" name=""/>
        <dsp:cNvSpPr/>
      </dsp:nvSpPr>
      <dsp:spPr>
        <a:xfrm rot="21173278">
          <a:off x="1731596" y="1966241"/>
          <a:ext cx="699682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699682" y="20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3946" y="1968832"/>
        <a:ext cx="34984" cy="34984"/>
      </dsp:txXfrm>
    </dsp:sp>
    <dsp:sp modelId="{41DE55B4-27C0-48BE-8C70-F35E3E3A18AC}">
      <dsp:nvSpPr>
        <dsp:cNvPr id="0" name=""/>
        <dsp:cNvSpPr/>
      </dsp:nvSpPr>
      <dsp:spPr>
        <a:xfrm>
          <a:off x="2428588" y="1509438"/>
          <a:ext cx="1734288" cy="867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Backend</a:t>
          </a:r>
        </a:p>
      </dsp:txBody>
      <dsp:txXfrm>
        <a:off x="2453986" y="1534836"/>
        <a:ext cx="1683492" cy="816348"/>
      </dsp:txXfrm>
    </dsp:sp>
    <dsp:sp modelId="{839BE148-7E3C-46BE-A0D8-8C2EEB0E805F}">
      <dsp:nvSpPr>
        <dsp:cNvPr id="0" name=""/>
        <dsp:cNvSpPr/>
      </dsp:nvSpPr>
      <dsp:spPr>
        <a:xfrm rot="3160526">
          <a:off x="1508895" y="2464849"/>
          <a:ext cx="1145086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1145086" y="20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2811" y="2456305"/>
        <a:ext cx="57254" cy="57254"/>
      </dsp:txXfrm>
    </dsp:sp>
    <dsp:sp modelId="{A0ADFF74-1A4D-4A7C-AEE2-7C5C61267D19}">
      <dsp:nvSpPr>
        <dsp:cNvPr id="0" name=""/>
        <dsp:cNvSpPr/>
      </dsp:nvSpPr>
      <dsp:spPr>
        <a:xfrm>
          <a:off x="2428588" y="2506654"/>
          <a:ext cx="1734288" cy="867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DevOps</a:t>
          </a:r>
        </a:p>
      </dsp:txBody>
      <dsp:txXfrm>
        <a:off x="2453986" y="2532052"/>
        <a:ext cx="1683492" cy="816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BCD78-F8D3-4B1B-8FD2-08B2AA3544CD}">
      <dsp:nvSpPr>
        <dsp:cNvPr id="0" name=""/>
        <dsp:cNvSpPr/>
      </dsp:nvSpPr>
      <dsp:spPr>
        <a:xfrm>
          <a:off x="0" y="1085912"/>
          <a:ext cx="1764411" cy="882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</a:t>
          </a:r>
        </a:p>
      </dsp:txBody>
      <dsp:txXfrm>
        <a:off x="25839" y="1111751"/>
        <a:ext cx="1712733" cy="830527"/>
      </dsp:txXfrm>
    </dsp:sp>
    <dsp:sp modelId="{5EF63614-7A19-4B6B-AD56-E9FB9039611F}">
      <dsp:nvSpPr>
        <dsp:cNvPr id="0" name=""/>
        <dsp:cNvSpPr/>
      </dsp:nvSpPr>
      <dsp:spPr>
        <a:xfrm rot="19372578">
          <a:off x="1674394" y="1232444"/>
          <a:ext cx="888333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888333" y="264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352" y="1236735"/>
        <a:ext cx="44416" cy="44416"/>
      </dsp:txXfrm>
    </dsp:sp>
    <dsp:sp modelId="{C0E64FCA-28A6-4B3E-B9AB-245DA3C5850C}">
      <dsp:nvSpPr>
        <dsp:cNvPr id="0" name=""/>
        <dsp:cNvSpPr/>
      </dsp:nvSpPr>
      <dsp:spPr>
        <a:xfrm>
          <a:off x="2472710" y="549769"/>
          <a:ext cx="1764411" cy="882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White Box Testing</a:t>
          </a:r>
        </a:p>
      </dsp:txBody>
      <dsp:txXfrm>
        <a:off x="2498549" y="575608"/>
        <a:ext cx="1712733" cy="830527"/>
      </dsp:txXfrm>
    </dsp:sp>
    <dsp:sp modelId="{CB54CF12-DC22-446F-851D-134B26E5563C}">
      <dsp:nvSpPr>
        <dsp:cNvPr id="0" name=""/>
        <dsp:cNvSpPr/>
      </dsp:nvSpPr>
      <dsp:spPr>
        <a:xfrm rot="2042135">
          <a:off x="1691200" y="1739712"/>
          <a:ext cx="854720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854720" y="264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192" y="1744843"/>
        <a:ext cx="42736" cy="42736"/>
      </dsp:txXfrm>
    </dsp:sp>
    <dsp:sp modelId="{5C4440C8-3B20-42E8-B4E5-524D7DF774F0}">
      <dsp:nvSpPr>
        <dsp:cNvPr id="0" name=""/>
        <dsp:cNvSpPr/>
      </dsp:nvSpPr>
      <dsp:spPr>
        <a:xfrm>
          <a:off x="2472710" y="1564305"/>
          <a:ext cx="1764411" cy="882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Black Box Testing</a:t>
          </a:r>
        </a:p>
      </dsp:txBody>
      <dsp:txXfrm>
        <a:off x="2498549" y="1590144"/>
        <a:ext cx="1712733" cy="83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58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6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2E97-3D9A-4F62-A075-E64C128C4A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3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62" y="827774"/>
            <a:ext cx="11232682" cy="19250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Welcome to My Presentation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392" y="2502570"/>
            <a:ext cx="11300059" cy="376347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Industrial Attachment Training</a:t>
            </a:r>
          </a:p>
          <a:p>
            <a:pPr algn="ctr"/>
            <a:endParaRPr 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Course code: CSE311</a:t>
            </a:r>
            <a:endParaRPr lang="en-US" sz="2400" dirty="0">
              <a:latin typeface="High Tower Text" panose="02040502050506030303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93AB6-8F06-2B26-6898-D4EC9AE5DD1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0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72" y="534971"/>
            <a:ext cx="10655166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What we have learn from this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C7F-F2DD-4E04-A915-6EE84CD4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Order getting process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 and risk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Distribution process of a project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the project and handling problems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during development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testing and debugging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Deliver to clients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639AA-0075-98E5-AD98-EDEE6262EF6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0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A62C-4F36-186A-A74E-AFBF54F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Getting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19DB-A979-6116-832F-32ECF743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LinkedIn Marketplace</a:t>
            </a:r>
          </a:p>
          <a:p>
            <a:r>
              <a:rPr lang="en-US" dirty="0"/>
              <a:t>From fiver</a:t>
            </a:r>
          </a:p>
          <a:p>
            <a:r>
              <a:rPr lang="en-US" dirty="0"/>
              <a:t>Upwork</a:t>
            </a:r>
          </a:p>
          <a:p>
            <a:r>
              <a:rPr lang="en-US" dirty="0"/>
              <a:t>Previous Clients</a:t>
            </a:r>
          </a:p>
        </p:txBody>
      </p:sp>
    </p:spTree>
    <p:extLst>
      <p:ext uri="{BB962C8B-B14F-4D97-AF65-F5344CB8AC3E}">
        <p14:creationId xmlns:p14="http://schemas.microsoft.com/office/powerpoint/2010/main" val="1994417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90F3-CE06-9C54-3B66-70299AD1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A1F9-2372-7138-42F2-F4FF23CB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9112"/>
            <a:ext cx="9905999" cy="3541714"/>
          </a:xfrm>
        </p:spPr>
        <p:txBody>
          <a:bodyPr/>
          <a:lstStyle/>
          <a:p>
            <a:r>
              <a:rPr lang="en-US" dirty="0"/>
              <a:t>Analysis the requirement</a:t>
            </a:r>
          </a:p>
          <a:p>
            <a:r>
              <a:rPr lang="en-US" dirty="0"/>
              <a:t>Determine the possible risk and how to overcome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88344-CC5F-9ED5-A3EC-68821E94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25" y="2168086"/>
            <a:ext cx="3102332" cy="1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0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Process Distribution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CC57EBC-ACD7-5A93-516E-8853E1100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606433"/>
              </p:ext>
            </p:extLst>
          </p:nvPr>
        </p:nvGraphicFramePr>
        <p:xfrm>
          <a:off x="841991" y="1798981"/>
          <a:ext cx="5924569" cy="375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A472CE2-DB6A-0CB7-0B88-1AEC2B687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824807"/>
              </p:ext>
            </p:extLst>
          </p:nvPr>
        </p:nvGraphicFramePr>
        <p:xfrm>
          <a:off x="7162092" y="1485989"/>
          <a:ext cx="4163461" cy="388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6160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Following Process Model: Agile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2B9E-BBE6-D2B7-00AB-93C4B7007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t="28912" r="41579" b="27720"/>
          <a:stretch/>
        </p:blipFill>
        <p:spPr>
          <a:xfrm>
            <a:off x="3347988" y="2181065"/>
            <a:ext cx="5496024" cy="36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7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Development &amp; Problem Handling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8DDEBF-547D-8D0A-33F2-426C4270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9112"/>
            <a:ext cx="9905999" cy="35417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with team leaders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1AC2A-DF44-4585-9E1D-9E6D1DFCC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44" y="2129585"/>
            <a:ext cx="2977419" cy="19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97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5313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Software Testing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92EB3-35C3-7552-1A2A-B4A3E9D0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890" y="2920430"/>
            <a:ext cx="3999371" cy="1761422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06976-2387-4271-A97A-9736311B0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04" y="2048823"/>
            <a:ext cx="4239656" cy="276035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B95ACF-8822-6589-7389-3D710EDD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065121"/>
              </p:ext>
            </p:extLst>
          </p:nvPr>
        </p:nvGraphicFramePr>
        <p:xfrm>
          <a:off x="842483" y="1930859"/>
          <a:ext cx="4239656" cy="299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9B3489C-6A16-37B5-833A-2C02A188A0D2}"/>
              </a:ext>
            </a:extLst>
          </p:cNvPr>
          <p:cNvSpPr/>
          <p:nvPr/>
        </p:nvSpPr>
        <p:spPr>
          <a:xfrm rot="10800000" flipH="1" flipV="1">
            <a:off x="5594848" y="1970105"/>
            <a:ext cx="1746185" cy="8196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developer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08B7EB9-9A47-CF14-55AB-B7DA6B3AB025}"/>
              </a:ext>
            </a:extLst>
          </p:cNvPr>
          <p:cNvSpPr/>
          <p:nvPr/>
        </p:nvSpPr>
        <p:spPr>
          <a:xfrm rot="15840945" flipH="1" flipV="1">
            <a:off x="4918476" y="1756708"/>
            <a:ext cx="407540" cy="88642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7EBF4C-9CE5-1A5C-040C-03E1F82A3BF6}"/>
              </a:ext>
            </a:extLst>
          </p:cNvPr>
          <p:cNvSpPr/>
          <p:nvPr/>
        </p:nvSpPr>
        <p:spPr>
          <a:xfrm rot="10800000" flipH="1" flipV="1">
            <a:off x="5575877" y="3887229"/>
            <a:ext cx="1746185" cy="8196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QA Engineer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5C4BF40-E56E-D7BF-0A9A-2E00AB364242}"/>
              </a:ext>
            </a:extLst>
          </p:cNvPr>
          <p:cNvSpPr/>
          <p:nvPr/>
        </p:nvSpPr>
        <p:spPr>
          <a:xfrm rot="16414901" flipV="1">
            <a:off x="4985806" y="4238639"/>
            <a:ext cx="476520" cy="88642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0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8" grpId="0" animBg="1"/>
      <p:bldP spid="9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2DC-9EB0-E776-6E0E-5617957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3C64-CD12-F039-BE39-633524D1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520297" cy="666968"/>
          </a:xfrm>
        </p:spPr>
        <p:txBody>
          <a:bodyPr/>
          <a:lstStyle/>
          <a:p>
            <a:r>
              <a:rPr lang="en-US" dirty="0"/>
              <a:t>Finally, a successful project will deliver to clients.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9E12B-F3DC-EE56-FB71-0856DF425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92" y="2849078"/>
            <a:ext cx="538581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2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75974"/>
            <a:ext cx="8915399" cy="2262781"/>
          </a:xfrm>
        </p:spPr>
        <p:txBody>
          <a:bodyPr/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Thanks to All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CA29-246A-9637-159D-00560CC42344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59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339" y="410821"/>
            <a:ext cx="8915399" cy="2262781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2" y="2832655"/>
            <a:ext cx="10910047" cy="2262781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Israt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Jahan Reshma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Id: 18ICTCSE041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Department of CSE, BSMRSTU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3A6F-F985-5791-0C23-CC343F965DE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3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155" y="649361"/>
            <a:ext cx="8759687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154" y="3150703"/>
            <a:ext cx="8759687" cy="2262781"/>
          </a:xfrm>
        </p:spPr>
        <p:txBody>
          <a:bodyPr>
            <a:normAutofit/>
          </a:bodyPr>
          <a:lstStyle/>
          <a:p>
            <a:pPr algn="ctr"/>
            <a:r>
              <a:rPr lang="en-US" sz="2400" b="1" i="0" cap="none" dirty="0" err="1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Marajul</a:t>
            </a:r>
            <a:r>
              <a:rPr lang="en-US" sz="2400" b="1" i="0" cap="none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 Islam</a:t>
            </a:r>
          </a:p>
          <a:p>
            <a:pPr algn="ctr"/>
            <a:r>
              <a:rPr lang="en" sz="2400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</a:t>
            </a:r>
            <a:r>
              <a:rPr lang="en" sz="2400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cap="none" dirty="0">
                <a:solidFill>
                  <a:schemeClr val="tx1"/>
                </a:solidFill>
                <a:latin typeface="Segoe UI Historic" panose="020B0502040204020203" pitchFamily="34" charset="0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cap="none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oftware </a:t>
            </a:r>
            <a:r>
              <a:rPr lang="en-US" sz="2400" cap="none" dirty="0">
                <a:solidFill>
                  <a:schemeClr val="tx1"/>
                </a:solidFill>
                <a:latin typeface="Segoe UI Historic" panose="020B0502040204020203" pitchFamily="34" charset="0"/>
              </a:rPr>
              <a:t>E</a:t>
            </a:r>
            <a:r>
              <a:rPr lang="en-US" sz="2400" b="0" i="0" cap="none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ngineer,</a:t>
            </a:r>
          </a:p>
          <a:p>
            <a:pPr algn="ctr"/>
            <a:r>
              <a:rPr lang="en-US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Enosis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47747-617A-E826-40F4-B137EC5E98AB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4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84" y="649362"/>
            <a:ext cx="8915399" cy="1381570"/>
          </a:xfrm>
        </p:spPr>
        <p:txBody>
          <a:bodyPr/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Training 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670" y="2637322"/>
            <a:ext cx="7109012" cy="27631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“Software Development and Working Environment of a Software Development Company”</a:t>
            </a:r>
          </a:p>
          <a:p>
            <a:pPr algn="ctr"/>
            <a:r>
              <a:rPr lang="en-US" sz="2400" b="1" dirty="0"/>
              <a:t> –</a:t>
            </a:r>
            <a:r>
              <a:rPr lang="en-US" sz="2400" b="1" cap="none" dirty="0"/>
              <a:t>Under Engineering Department of Enosis Solution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772CA-BC91-CD0E-85CB-3DD0ABD400BD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869D-2505-16F9-B10E-13206A9F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630"/>
            <a:ext cx="9905998" cy="1029902"/>
          </a:xfrm>
        </p:spPr>
        <p:txBody>
          <a:bodyPr/>
          <a:lstStyle/>
          <a:p>
            <a:r>
              <a:rPr lang="en-US" u="sng" dirty="0"/>
              <a:t>Visited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C7E8-C2D7-6D07-3D00-064E6FB3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785"/>
            <a:ext cx="4158114" cy="4501416"/>
          </a:xfrm>
        </p:spPr>
        <p:txBody>
          <a:bodyPr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Enosis  Solutions</a:t>
            </a: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House 27,Road 8, Gulshan 1, Dhaka, Bangladesh</a:t>
            </a:r>
            <a:r>
              <a:rPr lang="en-US" sz="2400" dirty="0">
                <a:latin typeface="High Tower Text" panose="02040502050506030303" pitchFamily="18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BD71A-D637-A924-5463-3B9E99986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3" t="22364" b="6704"/>
          <a:stretch/>
        </p:blipFill>
        <p:spPr>
          <a:xfrm>
            <a:off x="4006301" y="1840073"/>
            <a:ext cx="8055171" cy="48639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3ECB42F-A5B1-65BD-78A0-9629D7BFA50A}"/>
              </a:ext>
            </a:extLst>
          </p:cNvPr>
          <p:cNvSpPr/>
          <p:nvPr/>
        </p:nvSpPr>
        <p:spPr>
          <a:xfrm>
            <a:off x="7292741" y="3911085"/>
            <a:ext cx="1482289" cy="702645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07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1B11-A329-2CB2-7687-11AEF85C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Enosis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F3FD-35D1-3D83-9D1B-3CEDFD13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9065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Enosis is a leading software company.</a:t>
            </a:r>
          </a:p>
          <a:p>
            <a:r>
              <a:rPr lang="en-US" sz="2400" dirty="0">
                <a:ea typeface="Times New Roman"/>
                <a:cs typeface="Times New Roman"/>
                <a:sym typeface="Times New Roman"/>
              </a:rPr>
              <a:t>Establishment year: 2003</a:t>
            </a:r>
          </a:p>
          <a:p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CEO: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Jishan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Shah.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>
                <a:latin typeface="Lato" panose="020F0502020204030203" pitchFamily="34" charset="0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oftware development and testing services provider.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Having talented software engineers, develop web, desktop, and mobile applications for their clients.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About 500 people are working here and about 400 out of them are engineer.</a:t>
            </a:r>
          </a:p>
          <a:p>
            <a:pPr algn="l"/>
            <a:r>
              <a:rPr lang="en-US" dirty="0">
                <a:latin typeface="Lato" panose="020F0502020204030203" pitchFamily="34" charset="0"/>
              </a:rPr>
              <a:t>Most of clients are from North America and Canada.</a:t>
            </a: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39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5314-80A5-8BC8-7237-5E31D80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 of Enosis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99AD-66A5-235C-39DB-647E0E2880B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Accounting </a:t>
            </a:r>
          </a:p>
          <a:p>
            <a:r>
              <a:rPr lang="en-US" dirty="0"/>
              <a:t>Admin </a:t>
            </a:r>
          </a:p>
          <a:p>
            <a:r>
              <a:rPr lang="en-US" dirty="0"/>
              <a:t>Engineering </a:t>
            </a:r>
          </a:p>
          <a:p>
            <a:r>
              <a:rPr lang="en-US" dirty="0"/>
              <a:t>HR </a:t>
            </a:r>
          </a:p>
          <a:p>
            <a:r>
              <a:rPr lang="en-US" dirty="0"/>
              <a:t>IT </a:t>
            </a:r>
          </a:p>
          <a:p>
            <a:r>
              <a:rPr lang="en-US" dirty="0"/>
              <a:t>Sales and Marketing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645209-D1BC-4258-15FB-F15DA246E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559681"/>
              </p:ext>
            </p:extLst>
          </p:nvPr>
        </p:nvGraphicFramePr>
        <p:xfrm>
          <a:off x="6025414" y="1524533"/>
          <a:ext cx="5861785" cy="517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860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Services of Enosis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C7F-F2DD-4E04-A915-6EE84CD4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99666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Custom Software development</a:t>
            </a:r>
          </a:p>
          <a:p>
            <a:r>
              <a:rPr lang="en-US" sz="2400" dirty="0"/>
              <a:t>Web Application Development (Most used – about 60% over the world)</a:t>
            </a:r>
          </a:p>
          <a:p>
            <a:r>
              <a:rPr lang="en-US" sz="2400" dirty="0"/>
              <a:t>Android Application Development(Application layer is android and internal layer is web)</a:t>
            </a:r>
          </a:p>
          <a:p>
            <a:r>
              <a:rPr lang="en-US" sz="2400" i="0" dirty="0">
                <a:solidFill>
                  <a:schemeClr val="tx1"/>
                </a:solidFill>
                <a:effectLst/>
              </a:rPr>
              <a:t>Quality Assurance and Testing</a:t>
            </a:r>
          </a:p>
          <a:p>
            <a:pPr marL="0" indent="0">
              <a:buNone/>
            </a:pPr>
            <a:endParaRPr lang="en-US" sz="2400" b="1" i="0" dirty="0">
              <a:solidFill>
                <a:srgbClr val="E92C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639AA-0075-98E5-AD98-EDEE6262EF6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6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C64E-8E3C-67A1-DA67-1248A3FB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their Clients: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569-2BE8-1A74-14F8-2FA770D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  <a:p>
            <a:r>
              <a:rPr lang="en-US" dirty="0"/>
              <a:t>IQ-3</a:t>
            </a:r>
          </a:p>
          <a:p>
            <a:r>
              <a:rPr lang="en-US" dirty="0"/>
              <a:t>Smarter-Services</a:t>
            </a:r>
          </a:p>
          <a:p>
            <a:r>
              <a:rPr lang="en-US" dirty="0"/>
              <a:t>INFO Net</a:t>
            </a:r>
          </a:p>
          <a:p>
            <a:r>
              <a:rPr lang="en-US" dirty="0"/>
              <a:t>Power House Dynamics</a:t>
            </a:r>
          </a:p>
        </p:txBody>
      </p:sp>
    </p:spTree>
    <p:extLst>
      <p:ext uri="{BB962C8B-B14F-4D97-AF65-F5344CB8AC3E}">
        <p14:creationId xmlns:p14="http://schemas.microsoft.com/office/powerpoint/2010/main" val="1258426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4576</TotalTime>
  <Words>341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High Tower Text</vt:lpstr>
      <vt:lpstr>Lato</vt:lpstr>
      <vt:lpstr>Open Sans</vt:lpstr>
      <vt:lpstr>Segoe UI Historic</vt:lpstr>
      <vt:lpstr>Times New Roman</vt:lpstr>
      <vt:lpstr>Tw Cen MT</vt:lpstr>
      <vt:lpstr>Wingdings</vt:lpstr>
      <vt:lpstr>Circuit</vt:lpstr>
      <vt:lpstr>Welcome to My Presentation On </vt:lpstr>
      <vt:lpstr>Presented By:</vt:lpstr>
      <vt:lpstr>Under the guidance of:</vt:lpstr>
      <vt:lpstr>Training On</vt:lpstr>
      <vt:lpstr>Visited Company</vt:lpstr>
      <vt:lpstr>About Enosis Solutions</vt:lpstr>
      <vt:lpstr>Departments of Enosis Solution:</vt:lpstr>
      <vt:lpstr>Services of Enosis Solutions</vt:lpstr>
      <vt:lpstr>Some of their Clients:</vt:lpstr>
      <vt:lpstr>What we have learn from this Training:</vt:lpstr>
      <vt:lpstr>Order Getting Process</vt:lpstr>
      <vt:lpstr>Requirements and Risk Analysis</vt:lpstr>
      <vt:lpstr>Process Distribution Distribution</vt:lpstr>
      <vt:lpstr>Following Process Model: Agile Model</vt:lpstr>
      <vt:lpstr>Development &amp; Problem Handling</vt:lpstr>
      <vt:lpstr>Software Testing</vt:lpstr>
      <vt:lpstr>Deliver to Clients</vt:lpstr>
      <vt:lpstr>Thanks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Industrial Attachment</dc:title>
  <dc:creator>hp</dc:creator>
  <cp:lastModifiedBy>israt18cse241.bsmrstu@gmail.com</cp:lastModifiedBy>
  <cp:revision>82</cp:revision>
  <dcterms:created xsi:type="dcterms:W3CDTF">2021-12-23T10:48:34Z</dcterms:created>
  <dcterms:modified xsi:type="dcterms:W3CDTF">2023-08-30T02:43:12Z</dcterms:modified>
</cp:coreProperties>
</file>