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0"/>
  </p:notesMasterIdLst>
  <p:sldIdLst>
    <p:sldId id="256" r:id="rId2"/>
    <p:sldId id="257" r:id="rId3"/>
    <p:sldId id="258" r:id="rId4"/>
    <p:sldId id="259" r:id="rId5"/>
    <p:sldId id="261" r:id="rId6"/>
    <p:sldId id="264"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ACEFC-DEC9-4457-B71F-609A5FECD2B0}"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F5465-7DFE-401D-84BC-6EE878E713AF}" type="slidenum">
              <a:rPr lang="en-US" smtClean="0"/>
              <a:t>‹#›</a:t>
            </a:fld>
            <a:endParaRPr lang="en-US"/>
          </a:p>
        </p:txBody>
      </p:sp>
    </p:spTree>
    <p:extLst>
      <p:ext uri="{BB962C8B-B14F-4D97-AF65-F5344CB8AC3E}">
        <p14:creationId xmlns:p14="http://schemas.microsoft.com/office/powerpoint/2010/main" val="243028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52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966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277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745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6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243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98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728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16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16733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09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281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a:t>System Analysis &amp; Design</a:t>
            </a:r>
          </a:p>
        </p:txBody>
      </p:sp>
      <p:sp>
        <p:nvSpPr>
          <p:cNvPr id="3" name="Subtitle 2"/>
          <p:cNvSpPr>
            <a:spLocks noGrp="1"/>
          </p:cNvSpPr>
          <p:nvPr>
            <p:ph type="subTitle" idx="1"/>
          </p:nvPr>
        </p:nvSpPr>
        <p:spPr/>
        <p:txBody>
          <a:bodyPr/>
          <a:lstStyle/>
          <a:p>
            <a:pPr algn="ctr"/>
            <a:r>
              <a:rPr lang="en-US" dirty="0"/>
              <a:t>Lecture-3</a:t>
            </a:r>
          </a:p>
          <a:p>
            <a:pPr algn="ctr"/>
            <a:r>
              <a:rPr lang="en-US" dirty="0"/>
              <a:t>The role </a:t>
            </a:r>
            <a:r>
              <a:rPr lang="en-US"/>
              <a:t>of the systems analyst</a:t>
            </a:r>
            <a:endParaRPr lang="en-US" dirty="0"/>
          </a:p>
        </p:txBody>
      </p:sp>
    </p:spTree>
    <p:extLst>
      <p:ext uri="{BB962C8B-B14F-4D97-AF65-F5344CB8AC3E}">
        <p14:creationId xmlns:p14="http://schemas.microsoft.com/office/powerpoint/2010/main" val="199165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Analyst</a:t>
            </a:r>
          </a:p>
        </p:txBody>
      </p:sp>
      <p:sp>
        <p:nvSpPr>
          <p:cNvPr id="3" name="Content Placeholder 2"/>
          <p:cNvSpPr>
            <a:spLocks noGrp="1"/>
          </p:cNvSpPr>
          <p:nvPr>
            <p:ph idx="1"/>
          </p:nvPr>
        </p:nvSpPr>
        <p:spPr/>
        <p:txBody>
          <a:bodyPr>
            <a:normAutofit/>
          </a:bodyPr>
          <a:lstStyle/>
          <a:p>
            <a:pPr algn="just"/>
            <a:r>
              <a:rPr lang="en-US" sz="2400" dirty="0"/>
              <a:t>The system analyst is a person who is thoroughly aware of the system and guides the system development project by giving proper directions. He is an expert having technical and interpersonal skills to carry out development tasks required at each phase.</a:t>
            </a:r>
          </a:p>
        </p:txBody>
      </p:sp>
    </p:spTree>
    <p:extLst>
      <p:ext uri="{BB962C8B-B14F-4D97-AF65-F5344CB8AC3E}">
        <p14:creationId xmlns:p14="http://schemas.microsoft.com/office/powerpoint/2010/main" val="266057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Roles of a System Analyst</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dirty="0"/>
              <a:t>Defining and understanding the requirement of user through various fact finding techniques.</a:t>
            </a:r>
          </a:p>
          <a:p>
            <a:pPr algn="just">
              <a:buFont typeface="Wingdings" panose="05000000000000000000" pitchFamily="2" charset="2"/>
              <a:buChar char="v"/>
            </a:pPr>
            <a:r>
              <a:rPr lang="en-US" dirty="0"/>
              <a:t>Prioritizing the requirements.</a:t>
            </a:r>
          </a:p>
          <a:p>
            <a:pPr algn="just">
              <a:buFont typeface="Wingdings" panose="05000000000000000000" pitchFamily="2" charset="2"/>
              <a:buChar char="v"/>
            </a:pPr>
            <a:r>
              <a:rPr lang="en-US" dirty="0"/>
              <a:t>Maintains analysis and evaluation to arrive at appropriate system which is more user friendly.</a:t>
            </a:r>
          </a:p>
          <a:p>
            <a:pPr algn="just">
              <a:buFont typeface="Wingdings" panose="05000000000000000000" pitchFamily="2" charset="2"/>
              <a:buChar char="v"/>
            </a:pPr>
            <a:r>
              <a:rPr lang="en-US" dirty="0"/>
              <a:t>Suggests many flexible alternative solutions, pick the best solution, and quantify cost and benefits.</a:t>
            </a:r>
          </a:p>
          <a:p>
            <a:pPr algn="just">
              <a:buFont typeface="Wingdings" panose="05000000000000000000" pitchFamily="2" charset="2"/>
              <a:buChar char="v"/>
            </a:pPr>
            <a:r>
              <a:rPr lang="en-US" dirty="0"/>
              <a:t>Draw certain specifications which are easily understood by users and programmer in precise and detailed form.</a:t>
            </a:r>
          </a:p>
          <a:p>
            <a:pPr algn="just">
              <a:buFont typeface="Wingdings" panose="05000000000000000000" pitchFamily="2" charset="2"/>
              <a:buChar char="v"/>
            </a:pPr>
            <a:r>
              <a:rPr lang="en-US" dirty="0"/>
              <a:t>Implemented the logical design of system which must be modular.</a:t>
            </a:r>
          </a:p>
          <a:p>
            <a:pPr marL="0" indent="0" algn="just">
              <a:buNone/>
            </a:pPr>
            <a:endParaRPr lang="en-US" dirty="0"/>
          </a:p>
        </p:txBody>
      </p:sp>
    </p:spTree>
    <p:extLst>
      <p:ext uri="{BB962C8B-B14F-4D97-AF65-F5344CB8AC3E}">
        <p14:creationId xmlns:p14="http://schemas.microsoft.com/office/powerpoint/2010/main" val="114569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of a System Analyst</a:t>
            </a:r>
          </a:p>
        </p:txBody>
      </p:sp>
      <p:pic>
        <p:nvPicPr>
          <p:cNvPr id="1026" name="Picture 2" descr="Attributes of Analy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72" y="1895448"/>
            <a:ext cx="5008853" cy="409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97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Skills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400" dirty="0"/>
              <a:t>Communication </a:t>
            </a:r>
          </a:p>
          <a:p>
            <a:pPr algn="just">
              <a:buFont typeface="Wingdings" panose="05000000000000000000" pitchFamily="2" charset="2"/>
              <a:buChar char="v"/>
            </a:pPr>
            <a:r>
              <a:rPr lang="en-US" sz="2400" dirty="0"/>
              <a:t>Understanding</a:t>
            </a:r>
          </a:p>
          <a:p>
            <a:pPr algn="just">
              <a:buFont typeface="Wingdings" panose="05000000000000000000" pitchFamily="2" charset="2"/>
              <a:buChar char="v"/>
            </a:pPr>
            <a:r>
              <a:rPr lang="en-US" sz="2400" dirty="0"/>
              <a:t>Teaching</a:t>
            </a:r>
          </a:p>
          <a:p>
            <a:pPr algn="just">
              <a:buFont typeface="Wingdings" panose="05000000000000000000" pitchFamily="2" charset="2"/>
              <a:buChar char="v"/>
            </a:pPr>
            <a:r>
              <a:rPr lang="en-US" sz="2400" dirty="0"/>
              <a:t>Selling</a:t>
            </a:r>
          </a:p>
        </p:txBody>
      </p:sp>
    </p:spTree>
    <p:extLst>
      <p:ext uri="{BB962C8B-B14F-4D97-AF65-F5344CB8AC3E}">
        <p14:creationId xmlns:p14="http://schemas.microsoft.com/office/powerpoint/2010/main" val="416442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Skills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400" dirty="0"/>
              <a:t>Creativity</a:t>
            </a:r>
          </a:p>
          <a:p>
            <a:pPr algn="just">
              <a:buFont typeface="Wingdings" panose="05000000000000000000" pitchFamily="2" charset="2"/>
              <a:buChar char="v"/>
            </a:pPr>
            <a:r>
              <a:rPr lang="en-US" sz="2400" dirty="0"/>
              <a:t>Problem solving</a:t>
            </a:r>
          </a:p>
          <a:p>
            <a:pPr algn="just">
              <a:buFont typeface="Wingdings" panose="05000000000000000000" pitchFamily="2" charset="2"/>
              <a:buChar char="v"/>
            </a:pPr>
            <a:r>
              <a:rPr lang="en-US" sz="2400" dirty="0"/>
              <a:t>Project management</a:t>
            </a:r>
          </a:p>
          <a:p>
            <a:pPr algn="just">
              <a:buFont typeface="Wingdings" panose="05000000000000000000" pitchFamily="2" charset="2"/>
              <a:buChar char="v"/>
            </a:pPr>
            <a:r>
              <a:rPr lang="en-US" sz="2400" dirty="0"/>
              <a:t>Dynamic interface</a:t>
            </a:r>
          </a:p>
          <a:p>
            <a:pPr algn="just">
              <a:buFont typeface="Wingdings" panose="05000000000000000000" pitchFamily="2" charset="2"/>
              <a:buChar char="v"/>
            </a:pPr>
            <a:r>
              <a:rPr lang="en-US" sz="2400" dirty="0"/>
              <a:t>Questioning attitude and inquiring mind</a:t>
            </a:r>
          </a:p>
          <a:p>
            <a:pPr algn="just">
              <a:buFont typeface="Wingdings" panose="05000000000000000000" pitchFamily="2" charset="2"/>
              <a:buChar char="v"/>
            </a:pPr>
            <a:r>
              <a:rPr lang="en-US" sz="2400" dirty="0"/>
              <a:t>Knowledge of the basics of the computer and the business function </a:t>
            </a:r>
          </a:p>
        </p:txBody>
      </p:sp>
    </p:spTree>
    <p:extLst>
      <p:ext uri="{BB962C8B-B14F-4D97-AF65-F5344CB8AC3E}">
        <p14:creationId xmlns:p14="http://schemas.microsoft.com/office/powerpoint/2010/main" val="7629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Skills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400" dirty="0"/>
              <a:t>Organizational knowledge</a:t>
            </a:r>
          </a:p>
          <a:p>
            <a:pPr algn="just">
              <a:buFont typeface="Wingdings" panose="05000000000000000000" pitchFamily="2" charset="2"/>
              <a:buChar char="v"/>
            </a:pPr>
            <a:r>
              <a:rPr lang="en-US" sz="2400" dirty="0"/>
              <a:t>Problem identification, problem analysis, and problem solving</a:t>
            </a:r>
          </a:p>
          <a:p>
            <a:pPr algn="just">
              <a:buFont typeface="Wingdings" panose="05000000000000000000" pitchFamily="2" charset="2"/>
              <a:buChar char="v"/>
            </a:pPr>
            <a:r>
              <a:rPr lang="en-US" sz="2400" dirty="0"/>
              <a:t>Sound commonsense</a:t>
            </a:r>
          </a:p>
          <a:p>
            <a:pPr algn="just">
              <a:buFont typeface="Wingdings" panose="05000000000000000000" pitchFamily="2" charset="2"/>
              <a:buChar char="v"/>
            </a:pPr>
            <a:r>
              <a:rPr lang="en-US" sz="2400" dirty="0"/>
              <a:t>Ability to access trade-off</a:t>
            </a:r>
          </a:p>
          <a:p>
            <a:pPr algn="just">
              <a:buFont typeface="Wingdings" panose="05000000000000000000" pitchFamily="2" charset="2"/>
              <a:buChar char="v"/>
            </a:pPr>
            <a:r>
              <a:rPr lang="en-US" sz="2400" dirty="0"/>
              <a:t>Curiosity to learn about new organization</a:t>
            </a:r>
          </a:p>
        </p:txBody>
      </p:sp>
    </p:spTree>
    <p:extLst>
      <p:ext uri="{BB962C8B-B14F-4D97-AF65-F5344CB8AC3E}">
        <p14:creationId xmlns:p14="http://schemas.microsoft.com/office/powerpoint/2010/main" val="345701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Skills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400" dirty="0"/>
              <a:t>Understand users terminology and practices.</a:t>
            </a:r>
          </a:p>
          <a:p>
            <a:pPr algn="just">
              <a:buFont typeface="Wingdings" panose="05000000000000000000" pitchFamily="2" charset="2"/>
              <a:buChar char="v"/>
            </a:pPr>
            <a:r>
              <a:rPr lang="en-US" sz="2400" dirty="0"/>
              <a:t>Resource &amp; project management.</a:t>
            </a:r>
          </a:p>
          <a:p>
            <a:pPr algn="just">
              <a:buFont typeface="Wingdings" panose="05000000000000000000" pitchFamily="2" charset="2"/>
              <a:buChar char="v"/>
            </a:pPr>
            <a:r>
              <a:rPr lang="en-US" sz="2400" dirty="0"/>
              <a:t>Change &amp; risk management.</a:t>
            </a:r>
          </a:p>
          <a:p>
            <a:pPr algn="just">
              <a:buFont typeface="Wingdings" panose="05000000000000000000" pitchFamily="2" charset="2"/>
              <a:buChar char="v"/>
            </a:pPr>
            <a:r>
              <a:rPr lang="en-US" sz="2400" dirty="0"/>
              <a:t>Understand the management functions thoroughly.</a:t>
            </a:r>
          </a:p>
          <a:p>
            <a:pPr algn="just">
              <a:buFont typeface="Wingdings" panose="05000000000000000000" pitchFamily="2" charset="2"/>
              <a:buChar char="v"/>
            </a:pPr>
            <a:endParaRPr lang="en-US" sz="2400" dirty="0"/>
          </a:p>
          <a:p>
            <a:pPr algn="just">
              <a:buFont typeface="Wingdings" panose="05000000000000000000" pitchFamily="2" charset="2"/>
              <a:buChar char="v"/>
            </a:pPr>
            <a:endParaRPr lang="en-US" sz="2400" dirty="0"/>
          </a:p>
        </p:txBody>
      </p:sp>
    </p:spTree>
    <p:extLst>
      <p:ext uri="{BB962C8B-B14F-4D97-AF65-F5344CB8AC3E}">
        <p14:creationId xmlns:p14="http://schemas.microsoft.com/office/powerpoint/2010/main" val="27008330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TotalTime>
  <Words>224</Words>
  <Application>Microsoft Office PowerPoint</Application>
  <PresentationFormat>Widescreen</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System Analysis &amp; Design</vt:lpstr>
      <vt:lpstr>System Analyst</vt:lpstr>
      <vt:lpstr>Main Roles of a System Analyst</vt:lpstr>
      <vt:lpstr>Skills of a System Analyst</vt:lpstr>
      <vt:lpstr>Interpersonal Skills</vt:lpstr>
      <vt:lpstr>Technical Skills</vt:lpstr>
      <vt:lpstr>Analytical Skills</vt:lpstr>
      <vt:lpstr>Management Skills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Design</dc:title>
  <dc:creator>Windows User</dc:creator>
  <cp:lastModifiedBy>Azaharul Islam</cp:lastModifiedBy>
  <cp:revision>40</cp:revision>
  <dcterms:created xsi:type="dcterms:W3CDTF">2020-02-25T07:56:18Z</dcterms:created>
  <dcterms:modified xsi:type="dcterms:W3CDTF">2020-12-29T10:00:09Z</dcterms:modified>
</cp:coreProperties>
</file>