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Lst>
  <p:notesMasterIdLst>
    <p:notesMasterId r:id="rId20"/>
  </p:notesMasterIdLst>
  <p:sldIdLst>
    <p:sldId id="256" r:id="rId5"/>
    <p:sldId id="257" r:id="rId6"/>
    <p:sldId id="258" r:id="rId7"/>
    <p:sldId id="259" r:id="rId8"/>
    <p:sldId id="260" r:id="rId9"/>
    <p:sldId id="261" r:id="rId10"/>
    <p:sldId id="262" r:id="rId11"/>
    <p:sldId id="267" r:id="rId12"/>
    <p:sldId id="268" r:id="rId13"/>
    <p:sldId id="269" r:id="rId14"/>
    <p:sldId id="270" r:id="rId15"/>
    <p:sldId id="271" r:id="rId16"/>
    <p:sldId id="263" r:id="rId17"/>
    <p:sldId id="264" r:id="rId18"/>
    <p:sldId id="265" r:id="rId1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2E006B2-514F-45B9-93F0-77BA75415D2C}" type="datetimeFigureOut">
              <a:rPr lang="en-US" smtClean="0"/>
              <a:t>1/15/2023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DCA80EE-4308-4CE0-A593-D0D060C813A3}" type="slidenum">
              <a:rPr lang="en-US" smtClean="0"/>
              <a:t>‹#›</a:t>
            </a:fld>
            <a:endParaRPr lang="en-US"/>
          </a:p>
        </p:txBody>
      </p:sp>
    </p:spTree>
    <p:extLst>
      <p:ext uri="{BB962C8B-B14F-4D97-AF65-F5344CB8AC3E}">
        <p14:creationId xmlns:p14="http://schemas.microsoft.com/office/powerpoint/2010/main" val="292052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CA80EE-4308-4CE0-A593-D0D060C813A3}" type="slidenum">
              <a:rPr lang="en-US" smtClean="0"/>
              <a:t>6</a:t>
            </a:fld>
            <a:endParaRPr lang="en-US"/>
          </a:p>
        </p:txBody>
      </p:sp>
    </p:spTree>
    <p:extLst>
      <p:ext uri="{BB962C8B-B14F-4D97-AF65-F5344CB8AC3E}">
        <p14:creationId xmlns:p14="http://schemas.microsoft.com/office/powerpoint/2010/main" val="147737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E1732F-BDDA-4EE7-83A7-30C19F9F4426}"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942359E-865E-4BA2-9D0C-18FA1B87894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CE95664-3CEA-4023-8877-CC1243A62C3E}"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70243103-1286-42F2-B0ED-994D4078A0C8}"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07893A4-8F3A-4D97-A971-E76A8902AE08}"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E19FEB2F-F776-41B2-85A0-7BF54CEEE3A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EABAA2D0-F9F5-48DF-9F69-720DFC0B7CB5}"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282FBB4-4414-40BA-AA26-57B097F803E6}"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AD69A714-CD5F-4177-AF57-B78D3C20DCA3}"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26E46244-9735-4144-8A14-2899A4E33CC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A03E4D8-E9B1-466F-A698-40B20B420C84}"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E575EAB-E453-4E52-9B3C-122CBD296FA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B34D3265-5DAB-4489-937E-F724A8FBF6D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FF6323BE-08BB-4073-A129-4899D2D4A1D6}"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7D0EA60-E72D-4AB3-B6EF-8BBA7B6CB194}"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7E4E30CF-9011-4BFE-B967-7EA5504701A5}"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A1EEF394-9DC8-4D32-A922-A2D092AE3B4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4337F152-0A32-4D5C-83F1-1B5528457218}"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F577924D-0A26-4A14-AAA6-F57424AB9FB2}"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1465C1B-5100-4317-A6FA-CD814A868BD8}"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7A6F5FA7-FA45-4ECE-AF34-50A6E7250021}"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7E5A2033-5DCC-4192-8A61-D70DE5B57081}"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9529ED2-62CA-4DE0-90CE-7D76BE7E7B7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D36FB8B1-FD10-4DEB-B594-53C691BC9A9A}"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65196DB-9650-49B0-BB5D-85CAF2119A37}"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E836F00E-91FD-4A40-B098-09F13C509F4A}"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8D89D92-1123-469F-B7D3-81F39CB7FFF4}"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A66125A3-12CE-4E5A-BE7B-91CD74EB53DD}"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51E1D257-D82E-418A-8C2C-A18F068800B6}"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4668969A-FAA9-4C6F-8492-D97AB2E80F39}"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22" y="567055"/>
            <a:ext cx="6615410" cy="2457239"/>
          </a:xfrm>
        </p:spPr>
        <p:txBody>
          <a:bodyPr anchor="b">
            <a:normAutofit/>
          </a:bodyPr>
          <a:lstStyle>
            <a:lvl1pPr algn="l">
              <a:defRPr sz="3969">
                <a:effectLst/>
              </a:defRPr>
            </a:lvl1pPr>
          </a:lstStyle>
          <a:p>
            <a:r>
              <a:rPr lang="en-US"/>
              <a:t>Click to edit Master title style</a:t>
            </a:r>
            <a:endParaRPr lang="en-US" dirty="0"/>
          </a:p>
        </p:txBody>
      </p:sp>
      <p:sp>
        <p:nvSpPr>
          <p:cNvPr id="3" name="Subtitle 2"/>
          <p:cNvSpPr>
            <a:spLocks noGrp="1"/>
          </p:cNvSpPr>
          <p:nvPr>
            <p:ph type="subTitle" idx="1"/>
          </p:nvPr>
        </p:nvSpPr>
        <p:spPr>
          <a:xfrm>
            <a:off x="565722" y="3178309"/>
            <a:ext cx="5292328" cy="1610156"/>
          </a:xfrm>
        </p:spPr>
        <p:txBody>
          <a:bodyPr anchor="t">
            <a:normAutofit/>
          </a:bodyPr>
          <a:lstStyle>
            <a:lvl1pPr marL="0" indent="0" algn="l">
              <a:buNone/>
              <a:defRPr sz="1736">
                <a:solidFill>
                  <a:schemeClr val="bg2">
                    <a:lumMod val="75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cxnSp>
        <p:nvCxnSpPr>
          <p:cNvPr id="16" name="Straight Connector 15"/>
          <p:cNvCxnSpPr/>
          <p:nvPr/>
        </p:nvCxnSpPr>
        <p:spPr>
          <a:xfrm flipH="1">
            <a:off x="6803109" y="7001"/>
            <a:ext cx="3150195" cy="315030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5050375" y="75694"/>
            <a:ext cx="5027625" cy="502780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982746" y="189018"/>
            <a:ext cx="4095254" cy="409539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065438" y="26690"/>
            <a:ext cx="4012563" cy="401270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486778" y="504050"/>
            <a:ext cx="3591222" cy="3591348"/>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3368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374569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5722" y="1659161"/>
            <a:ext cx="7056438" cy="1886545"/>
          </a:xfrm>
        </p:spPr>
        <p:txBody>
          <a:bodyPr anchor="b">
            <a:normAutofit/>
          </a:bodyPr>
          <a:lstStyle>
            <a:lvl1pPr algn="l">
              <a:defRPr sz="2976" b="0" cap="all"/>
            </a:lvl1pPr>
          </a:lstStyle>
          <a:p>
            <a:r>
              <a:rPr lang="en-US"/>
              <a:t>Click to edit Master title style</a:t>
            </a:r>
            <a:endParaRPr lang="en-US" dirty="0"/>
          </a:p>
        </p:txBody>
      </p:sp>
      <p:sp>
        <p:nvSpPr>
          <p:cNvPr id="3" name="Text Placeholder 2"/>
          <p:cNvSpPr>
            <a:spLocks noGrp="1"/>
          </p:cNvSpPr>
          <p:nvPr>
            <p:ph type="body" idx="1"/>
          </p:nvPr>
        </p:nvSpPr>
        <p:spPr>
          <a:xfrm>
            <a:off x="565723" y="3717361"/>
            <a:ext cx="7056438" cy="1239120"/>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45051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48DD873-A904-4939-A1FA-EF4114D3046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22" y="567056"/>
            <a:ext cx="4082566" cy="29892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298" y="567056"/>
            <a:ext cx="4079940" cy="29892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AU" sz="1400" b="0" strike="noStrike" spc="-1">
                <a:latin typeface="Arial"/>
              </a:rPr>
              <a:t>&lt;date/time&gt;</a:t>
            </a:r>
          </a:p>
        </p:txBody>
      </p:sp>
      <p:sp>
        <p:nvSpPr>
          <p:cNvPr id="6" name="Footer Placeholder 5"/>
          <p:cNvSpPr>
            <a:spLocks noGrp="1"/>
          </p:cNvSpPr>
          <p:nvPr>
            <p:ph type="ftr" sz="quarter" idx="11"/>
          </p:nvPr>
        </p:nvSpPr>
        <p:spPr/>
        <p:txBody>
          <a:bodyPr/>
          <a:lstStyle/>
          <a:p>
            <a:pPr algn="ctr">
              <a:buNone/>
            </a:pPr>
            <a:r>
              <a:rPr lang="en-AU" sz="1400" b="0" strike="noStrike" spc="-1">
                <a:latin typeface="Arial"/>
              </a:rPr>
              <a:t>&lt;footer&gt;</a:t>
            </a:r>
          </a:p>
        </p:txBody>
      </p:sp>
      <p:sp>
        <p:nvSpPr>
          <p:cNvPr id="7" name="Slide Number Placeholder 6"/>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887002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3739" y="567055"/>
            <a:ext cx="3844550" cy="476483"/>
          </a:xfrm>
        </p:spPr>
        <p:txBody>
          <a:bodyPr anchor="b">
            <a:noAutofit/>
          </a:bodyPr>
          <a:lstStyle>
            <a:lvl1pPr marL="0" indent="0">
              <a:buNone/>
              <a:defRPr sz="2315"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65722" y="1050539"/>
            <a:ext cx="4082566" cy="25058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6311" y="567055"/>
            <a:ext cx="3857240" cy="476483"/>
          </a:xfrm>
        </p:spPr>
        <p:txBody>
          <a:bodyPr anchor="b">
            <a:noAutofit/>
          </a:bodyPr>
          <a:lstStyle>
            <a:lvl1pPr marL="0" indent="0">
              <a:buNone/>
              <a:defRPr sz="2315"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800984" y="1043538"/>
            <a:ext cx="4075566" cy="25058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AU" sz="1400" b="0" strike="noStrike" spc="-1">
                <a:latin typeface="Arial"/>
              </a:rPr>
              <a:t>&lt;date/time&gt;</a:t>
            </a:r>
          </a:p>
        </p:txBody>
      </p:sp>
      <p:sp>
        <p:nvSpPr>
          <p:cNvPr id="8" name="Footer Placeholder 7"/>
          <p:cNvSpPr>
            <a:spLocks noGrp="1"/>
          </p:cNvSpPr>
          <p:nvPr>
            <p:ph type="ftr" sz="quarter" idx="11"/>
          </p:nvPr>
        </p:nvSpPr>
        <p:spPr/>
        <p:txBody>
          <a:bodyPr/>
          <a:lstStyle/>
          <a:p>
            <a:pPr algn="ctr">
              <a:buNone/>
            </a:pPr>
            <a:r>
              <a:rPr lang="en-AU" sz="1400" b="0" strike="noStrike" spc="-1">
                <a:latin typeface="Arial"/>
              </a:rPr>
              <a:t>&lt;footer&gt;</a:t>
            </a:r>
          </a:p>
        </p:txBody>
      </p:sp>
      <p:sp>
        <p:nvSpPr>
          <p:cNvPr id="9" name="Slide Number Placeholder 8"/>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628614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Footer</a:t>
            </a:r>
          </a:p>
        </p:txBody>
      </p:sp>
      <p:sp>
        <p:nvSpPr>
          <p:cNvPr id="5" name="Slide Number Placeholder 4"/>
          <p:cNvSpPr>
            <a:spLocks noGrp="1"/>
          </p:cNvSpPr>
          <p:nvPr>
            <p:ph type="sldNum" sz="quarter" idx="12"/>
          </p:nvPr>
        </p:nvSpPr>
        <p:spPr/>
        <p:txBody>
          <a:bodyPr/>
          <a:lstStyle/>
          <a:p>
            <a:fld id="{30BCB86A-35C8-47CE-A1CF-07978858399B}" type="slidenum">
              <a:rPr lang="en-US" smtClean="0"/>
              <a:t>‹#›</a:t>
            </a:fld>
            <a:endParaRPr lang="en-US"/>
          </a:p>
        </p:txBody>
      </p:sp>
    </p:spTree>
    <p:extLst>
      <p:ext uri="{BB962C8B-B14F-4D97-AF65-F5344CB8AC3E}">
        <p14:creationId xmlns:p14="http://schemas.microsoft.com/office/powerpoint/2010/main" val="39050331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sz="1400" b="0" strike="noStrike" spc="-1">
                <a:latin typeface="Arial"/>
              </a:rPr>
              <a:t>&lt;date/time&gt;</a:t>
            </a:r>
          </a:p>
        </p:txBody>
      </p:sp>
      <p:sp>
        <p:nvSpPr>
          <p:cNvPr id="3" name="Footer Placeholder 2"/>
          <p:cNvSpPr>
            <a:spLocks noGrp="1"/>
          </p:cNvSpPr>
          <p:nvPr>
            <p:ph type="ftr" sz="quarter" idx="11"/>
          </p:nvPr>
        </p:nvSpPr>
        <p:spPr/>
        <p:txBody>
          <a:bodyPr/>
          <a:lstStyle/>
          <a:p>
            <a:pPr algn="ctr">
              <a:buNone/>
            </a:pPr>
            <a:r>
              <a:rPr lang="en-AU" sz="1400" b="0" strike="noStrike" spc="-1">
                <a:latin typeface="Arial"/>
              </a:rPr>
              <a:t>&lt;footer&gt;</a:t>
            </a:r>
          </a:p>
        </p:txBody>
      </p:sp>
      <p:sp>
        <p:nvSpPr>
          <p:cNvPr id="4" name="Slide Number Placeholder 3"/>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1346548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58050" y="567055"/>
            <a:ext cx="3024188" cy="1134110"/>
          </a:xfrm>
        </p:spPr>
        <p:txBody>
          <a:bodyPr anchor="b">
            <a:normAutofit/>
          </a:bodyPr>
          <a:lstStyle>
            <a:lvl1pPr algn="l">
              <a:defRPr sz="1984" b="0"/>
            </a:lvl1pPr>
          </a:lstStyle>
          <a:p>
            <a:r>
              <a:rPr lang="en-US"/>
              <a:t>Click to edit Master title style</a:t>
            </a:r>
            <a:endParaRPr lang="en-US" dirty="0"/>
          </a:p>
        </p:txBody>
      </p:sp>
      <p:sp>
        <p:nvSpPr>
          <p:cNvPr id="3" name="Content Placeholder 2"/>
          <p:cNvSpPr>
            <a:spLocks noGrp="1"/>
          </p:cNvSpPr>
          <p:nvPr>
            <p:ph idx="1"/>
          </p:nvPr>
        </p:nvSpPr>
        <p:spPr>
          <a:xfrm>
            <a:off x="565722" y="567055"/>
            <a:ext cx="4914306" cy="438942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58050" y="1827177"/>
            <a:ext cx="3024188" cy="1729168"/>
          </a:xfrm>
        </p:spPr>
        <p:txBody>
          <a:bodyPr anchor="t">
            <a:normAutofit/>
          </a:bodyPr>
          <a:lstStyle>
            <a:lvl1pPr marL="0" indent="0">
              <a:buNone/>
              <a:defRPr sz="1323"/>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r>
              <a:rPr lang="en-AU" sz="1400" b="0" strike="noStrike" spc="-1">
                <a:latin typeface="Arial"/>
              </a:rPr>
              <a:t>&lt;date/time&gt;</a:t>
            </a:r>
          </a:p>
        </p:txBody>
      </p:sp>
      <p:sp>
        <p:nvSpPr>
          <p:cNvPr id="6" name="Footer Placeholder 5"/>
          <p:cNvSpPr>
            <a:spLocks noGrp="1"/>
          </p:cNvSpPr>
          <p:nvPr>
            <p:ph type="ftr" sz="quarter" idx="11"/>
          </p:nvPr>
        </p:nvSpPr>
        <p:spPr/>
        <p:txBody>
          <a:bodyPr/>
          <a:lstStyle/>
          <a:p>
            <a:pPr algn="ctr">
              <a:buNone/>
            </a:pPr>
            <a:r>
              <a:rPr lang="en-AU" sz="1400" b="0" strike="noStrike" spc="-1">
                <a:latin typeface="Arial"/>
              </a:rPr>
              <a:t>&lt;footer&gt;</a:t>
            </a:r>
          </a:p>
        </p:txBody>
      </p:sp>
      <p:sp>
        <p:nvSpPr>
          <p:cNvPr id="7" name="Slide Number Placeholder 6"/>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17577609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04929" y="1197116"/>
            <a:ext cx="4977309" cy="945092"/>
          </a:xfrm>
        </p:spPr>
        <p:txBody>
          <a:bodyPr anchor="b">
            <a:normAutofit/>
          </a:bodyPr>
          <a:lstStyle>
            <a:lvl1pPr algn="l">
              <a:defRPr sz="2315"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817738" y="756073"/>
            <a:ext cx="2712784" cy="3780367"/>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3904929" y="2296223"/>
            <a:ext cx="4978622" cy="1694164"/>
          </a:xfrm>
        </p:spPr>
        <p:txBody>
          <a:bodyPr anchor="t">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r>
              <a:rPr lang="en-AU" sz="1400" b="0" strike="noStrike" spc="-1">
                <a:latin typeface="Arial"/>
              </a:rPr>
              <a:t>&lt;date/time&gt;</a:t>
            </a:r>
          </a:p>
        </p:txBody>
      </p:sp>
      <p:sp>
        <p:nvSpPr>
          <p:cNvPr id="6" name="Footer Placeholder 5"/>
          <p:cNvSpPr>
            <a:spLocks noGrp="1"/>
          </p:cNvSpPr>
          <p:nvPr>
            <p:ph type="ftr" sz="quarter" idx="11"/>
          </p:nvPr>
        </p:nvSpPr>
        <p:spPr/>
        <p:txBody>
          <a:bodyPr/>
          <a:lstStyle/>
          <a:p>
            <a:pPr algn="ctr">
              <a:buNone/>
            </a:pPr>
            <a:r>
              <a:rPr lang="en-AU" sz="1400" b="0" strike="noStrike" spc="-1">
                <a:latin typeface="Arial"/>
              </a:rPr>
              <a:t>&lt;footer&gt;</a:t>
            </a:r>
          </a:p>
        </p:txBody>
      </p:sp>
      <p:sp>
        <p:nvSpPr>
          <p:cNvPr id="7" name="Slide Number Placeholder 6"/>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408018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67035" y="441043"/>
            <a:ext cx="8945242" cy="258325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16" name="Text Placeholder 9"/>
          <p:cNvSpPr>
            <a:spLocks noGrp="1"/>
          </p:cNvSpPr>
          <p:nvPr>
            <p:ph type="body" sz="quarter" idx="14"/>
          </p:nvPr>
        </p:nvSpPr>
        <p:spPr>
          <a:xfrm>
            <a:off x="756049" y="3178308"/>
            <a:ext cx="6866111" cy="378037"/>
          </a:xfrm>
        </p:spPr>
        <p:txBody>
          <a:bodyPr anchor="t">
            <a:normAutofit/>
          </a:bodyPr>
          <a:lstStyle>
            <a:lvl1pPr marL="0" indent="0">
              <a:buFontTx/>
              <a:buNone/>
              <a:defRPr sz="1323"/>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AU" sz="1400" b="0" strike="noStrike" spc="-1">
                <a:latin typeface="Arial"/>
              </a:rPr>
              <a:t>&lt;date/time&gt;</a:t>
            </a:r>
          </a:p>
        </p:txBody>
      </p:sp>
      <p:sp>
        <p:nvSpPr>
          <p:cNvPr id="4" name="Footer Placeholder 3"/>
          <p:cNvSpPr>
            <a:spLocks noGrp="1"/>
          </p:cNvSpPr>
          <p:nvPr>
            <p:ph type="ftr" sz="quarter" idx="11"/>
          </p:nvPr>
        </p:nvSpPr>
        <p:spPr/>
        <p:txBody>
          <a:bodyPr/>
          <a:lstStyle/>
          <a:p>
            <a:pPr algn="ctr">
              <a:buNone/>
            </a:pPr>
            <a:r>
              <a:rPr lang="en-AU" sz="1400" b="0" strike="noStrike" spc="-1">
                <a:latin typeface="Arial"/>
              </a:rPr>
              <a:t>&lt;footer&gt;</a:t>
            </a:r>
          </a:p>
        </p:txBody>
      </p:sp>
      <p:sp>
        <p:nvSpPr>
          <p:cNvPr id="5" name="Slide Number Placeholder 4"/>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6801742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5723" y="567055"/>
            <a:ext cx="8316516" cy="2268220"/>
          </a:xfrm>
        </p:spPr>
        <p:txBody>
          <a:bodyPr anchor="ctr">
            <a:normAutofit/>
          </a:bodyPr>
          <a:lstStyle>
            <a:lvl1pPr algn="l">
              <a:defRPr sz="2646" b="0" cap="all"/>
            </a:lvl1pPr>
          </a:lstStyle>
          <a:p>
            <a:r>
              <a:rPr lang="en-US"/>
              <a:t>Click to edit Master title style</a:t>
            </a:r>
            <a:endParaRPr lang="en-US" dirty="0"/>
          </a:p>
        </p:txBody>
      </p:sp>
      <p:sp>
        <p:nvSpPr>
          <p:cNvPr id="3" name="Text Placeholder 2"/>
          <p:cNvSpPr>
            <a:spLocks noGrp="1"/>
          </p:cNvSpPr>
          <p:nvPr>
            <p:ph type="body" idx="1"/>
          </p:nvPr>
        </p:nvSpPr>
        <p:spPr>
          <a:xfrm>
            <a:off x="565722" y="3402330"/>
            <a:ext cx="7057750" cy="1554151"/>
          </a:xfrm>
        </p:spPr>
        <p:txBody>
          <a:bodyPr anchor="ctr">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240836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5" y="567055"/>
            <a:ext cx="7560470" cy="2268220"/>
          </a:xfrm>
        </p:spPr>
        <p:txBody>
          <a:bodyPr anchor="ctr">
            <a:normAutofit/>
          </a:bodyPr>
          <a:lstStyle>
            <a:lvl1pPr algn="l">
              <a:defRPr sz="264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95761" y="2835275"/>
            <a:ext cx="7056438" cy="315031"/>
          </a:xfrm>
        </p:spPr>
        <p:txBody>
          <a:bodyPr anchor="ctr"/>
          <a:lstStyle>
            <a:lvl1pPr marL="0" indent="0">
              <a:buFontTx/>
              <a:buNone/>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5723" y="3556346"/>
            <a:ext cx="7056438" cy="1393134"/>
          </a:xfrm>
        </p:spPr>
        <p:txBody>
          <a:bodyPr anchor="ctr">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
        <p:nvSpPr>
          <p:cNvPr id="14" name="TextBox 13"/>
          <p:cNvSpPr txBox="1"/>
          <p:nvPr/>
        </p:nvSpPr>
        <p:spPr>
          <a:xfrm>
            <a:off x="439714" y="67158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5" name="TextBox 14"/>
          <p:cNvSpPr txBox="1"/>
          <p:nvPr/>
        </p:nvSpPr>
        <p:spPr>
          <a:xfrm>
            <a:off x="8504214" y="2289223"/>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spTree>
    <p:extLst>
      <p:ext uri="{BB962C8B-B14F-4D97-AF65-F5344CB8AC3E}">
        <p14:creationId xmlns:p14="http://schemas.microsoft.com/office/powerpoint/2010/main" val="4819141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5722" y="2835275"/>
            <a:ext cx="7056438" cy="1403498"/>
          </a:xfrm>
        </p:spPr>
        <p:txBody>
          <a:bodyPr anchor="b">
            <a:normAutofit/>
          </a:bodyPr>
          <a:lstStyle>
            <a:lvl1pPr algn="l">
              <a:defRPr sz="2646" b="0" cap="all"/>
            </a:lvl1pPr>
          </a:lstStyle>
          <a:p>
            <a:r>
              <a:rPr lang="en-US"/>
              <a:t>Click to edit Master title style</a:t>
            </a:r>
            <a:endParaRPr lang="en-US" dirty="0"/>
          </a:p>
        </p:txBody>
      </p:sp>
      <p:sp>
        <p:nvSpPr>
          <p:cNvPr id="3" name="Text Placeholder 2"/>
          <p:cNvSpPr>
            <a:spLocks noGrp="1"/>
          </p:cNvSpPr>
          <p:nvPr>
            <p:ph type="body" idx="1"/>
          </p:nvPr>
        </p:nvSpPr>
        <p:spPr>
          <a:xfrm>
            <a:off x="565721" y="4244215"/>
            <a:ext cx="7057752" cy="711423"/>
          </a:xfrm>
        </p:spPr>
        <p:txBody>
          <a:bodyPr anchor="t">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4253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0BCB86A-35C8-47CE-A1CF-07978858399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6" y="567055"/>
            <a:ext cx="7560469" cy="2268220"/>
          </a:xfrm>
        </p:spPr>
        <p:txBody>
          <a:bodyPr anchor="ctr">
            <a:normAutofit/>
          </a:bodyPr>
          <a:lstStyle>
            <a:lvl1pPr algn="l">
              <a:defRPr sz="264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65723" y="3248315"/>
            <a:ext cx="7056438" cy="868084"/>
          </a:xfrm>
        </p:spPr>
        <p:txBody>
          <a:bodyPr vert="horz" lIns="91440" tIns="45720" rIns="91440" bIns="45720" rtlCol="0" anchor="b">
            <a:normAutofit/>
          </a:bodyPr>
          <a:lstStyle>
            <a:lvl1pPr>
              <a:buNone/>
              <a:defRPr lang="en-US" sz="1984"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65722" y="4116400"/>
            <a:ext cx="7056438" cy="840081"/>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
        <p:nvSpPr>
          <p:cNvPr id="11" name="TextBox 10"/>
          <p:cNvSpPr txBox="1"/>
          <p:nvPr/>
        </p:nvSpPr>
        <p:spPr>
          <a:xfrm>
            <a:off x="439714" y="67158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2" name="TextBox 11"/>
          <p:cNvSpPr txBox="1"/>
          <p:nvPr/>
        </p:nvSpPr>
        <p:spPr>
          <a:xfrm>
            <a:off x="8504214" y="2289223"/>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spTree>
    <p:extLst>
      <p:ext uri="{BB962C8B-B14F-4D97-AF65-F5344CB8AC3E}">
        <p14:creationId xmlns:p14="http://schemas.microsoft.com/office/powerpoint/2010/main" val="35373531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5723" y="567055"/>
            <a:ext cx="8316516" cy="226822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65722" y="3248316"/>
            <a:ext cx="7056438" cy="693067"/>
          </a:xfrm>
        </p:spPr>
        <p:txBody>
          <a:bodyPr vert="horz" lIns="91440" tIns="45720" rIns="91440" bIns="45720" rtlCol="0" anchor="b">
            <a:normAutofit/>
          </a:bodyPr>
          <a:lstStyle>
            <a:lvl1pPr>
              <a:buNone/>
              <a:defRPr lang="en-US" sz="1984"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65722" y="3941381"/>
            <a:ext cx="7056438" cy="1015099"/>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961258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30695406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133" y="567055"/>
            <a:ext cx="1701105" cy="378036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7035" y="567055"/>
            <a:ext cx="6468401" cy="43894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sz="1400" b="0" strike="noStrike" spc="-1">
                <a:latin typeface="Arial"/>
              </a:rPr>
              <a:t>&lt;date/time&gt;</a:t>
            </a:r>
          </a:p>
        </p:txBody>
      </p:sp>
      <p:sp>
        <p:nvSpPr>
          <p:cNvPr id="5" name="Footer Placeholder 4"/>
          <p:cNvSpPr>
            <a:spLocks noGrp="1"/>
          </p:cNvSpPr>
          <p:nvPr>
            <p:ph type="ftr" sz="quarter" idx="11"/>
          </p:nvPr>
        </p:nvSpPr>
        <p:spPr/>
        <p:txBody>
          <a:bodyPr/>
          <a:lstStyle/>
          <a:p>
            <a:pPr algn="ctr">
              <a:buNone/>
            </a:pPr>
            <a:r>
              <a:rPr lang="en-AU" sz="1400" b="0" strike="noStrike" spc="-1">
                <a:latin typeface="Arial"/>
              </a:rPr>
              <a:t>&lt;footer&gt;</a:t>
            </a:r>
          </a:p>
        </p:txBody>
      </p:sp>
      <p:sp>
        <p:nvSpPr>
          <p:cNvPr id="6" name="Slide Number Placeholder 5"/>
          <p:cNvSpPr>
            <a:spLocks noGrp="1"/>
          </p:cNvSpPr>
          <p:nvPr>
            <p:ph type="sldNum" sz="quarter" idx="12"/>
          </p:nvPr>
        </p:nvSpPr>
        <p:spPr/>
        <p:txBody>
          <a:body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40561328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E575EAB-E453-4E52-9B3C-122CBD296FAD}" type="slidenum">
              <a:t>‹#›</a:t>
            </a:fld>
            <a:endParaRPr/>
          </a:p>
        </p:txBody>
      </p:sp>
      <p:sp>
        <p:nvSpPr>
          <p:cNvPr id="6" name="PlaceHolder 5"/>
          <p:cNvSpPr>
            <a:spLocks noGrp="1"/>
          </p:cNvSpPr>
          <p:nvPr>
            <p:ph type="dt" idx="4"/>
          </p:nvPr>
        </p:nvSpPr>
        <p:spPr/>
        <p:txBody>
          <a:bodyPr/>
          <a:lstStyle/>
          <a:p>
            <a:endParaRPr/>
          </a:p>
        </p:txBody>
      </p:sp>
    </p:spTree>
    <p:extLst>
      <p:ext uri="{BB962C8B-B14F-4D97-AF65-F5344CB8AC3E}">
        <p14:creationId xmlns:p14="http://schemas.microsoft.com/office/powerpoint/2010/main" val="149131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AU" sz="32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DADB394-D290-4DFB-B083-0F143701A2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0521D54-09E1-4D38-8AEB-2AF35844330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5AEA9C2-E55A-4ED3-96FF-E988F7E91B4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AU" sz="4400" b="0" strike="noStrike" spc="-1">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AU"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3DBA1F-A5AB-483D-BC1F-0A695A8B2748}"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4.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Click to edit the title text format</a:t>
            </a: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AU" sz="2400" b="0" strike="noStrike" spc="-1">
                <a:latin typeface="Arial"/>
              </a:rPr>
              <a:t>Click to edit the outline text format</a:t>
            </a:r>
          </a:p>
          <a:p>
            <a:pPr marL="864000" lvl="1" indent="-324000">
              <a:spcBef>
                <a:spcPts val="850"/>
              </a:spcBef>
              <a:buClr>
                <a:srgbClr val="000000"/>
              </a:buClr>
              <a:buSzPct val="75000"/>
              <a:buFont typeface="Symbol" charset="2"/>
              <a:buChar char=""/>
            </a:pPr>
            <a:r>
              <a:rPr lang="en-AU" sz="2100" b="0" strike="noStrike" spc="-1">
                <a:latin typeface="Arial"/>
              </a:rPr>
              <a:t>Second Outline Level</a:t>
            </a:r>
          </a:p>
          <a:p>
            <a:pPr marL="1296000" lvl="2" indent="-288000">
              <a:spcBef>
                <a:spcPts val="638"/>
              </a:spcBef>
              <a:buClr>
                <a:srgbClr val="000000"/>
              </a:buClr>
              <a:buSzPct val="45000"/>
              <a:buFont typeface="Wingdings" charset="2"/>
              <a:buChar char=""/>
            </a:pPr>
            <a:r>
              <a:rPr lang="en-AU" sz="1800" b="0" strike="noStrike" spc="-1">
                <a:latin typeface="Arial"/>
              </a:rPr>
              <a:t>Third Outline Level</a:t>
            </a:r>
          </a:p>
          <a:p>
            <a:pPr marL="1728000" lvl="3" indent="-216000">
              <a:spcBef>
                <a:spcPts val="425"/>
              </a:spcBef>
              <a:buClr>
                <a:srgbClr val="000000"/>
              </a:buClr>
              <a:buSzPct val="75000"/>
              <a:buFont typeface="Symbol" charset="2"/>
              <a:buChar char=""/>
            </a:pPr>
            <a:r>
              <a:rPr lang="en-AU" sz="1500" b="0" strike="noStrike" spc="-1">
                <a:latin typeface="Arial"/>
              </a:rPr>
              <a:t>Fourth Outline Level</a:t>
            </a:r>
          </a:p>
          <a:p>
            <a:pPr marL="2160000" lvl="4" indent="-216000">
              <a:spcBef>
                <a:spcPts val="213"/>
              </a:spcBef>
              <a:buClr>
                <a:srgbClr val="000000"/>
              </a:buClr>
              <a:buSzPct val="45000"/>
              <a:buFont typeface="Wingdings" charset="2"/>
              <a:buChar char=""/>
            </a:pPr>
            <a:r>
              <a:rPr lang="en-AU" sz="1500" b="0" strike="noStrike" spc="-1">
                <a:latin typeface="Arial"/>
              </a:rPr>
              <a:t>Fifth Outline Level</a:t>
            </a:r>
          </a:p>
          <a:p>
            <a:pPr marL="2592000" lvl="5" indent="-216000">
              <a:spcBef>
                <a:spcPts val="213"/>
              </a:spcBef>
              <a:buClr>
                <a:srgbClr val="000000"/>
              </a:buClr>
              <a:buSzPct val="45000"/>
              <a:buFont typeface="Wingdings" charset="2"/>
              <a:buChar char=""/>
            </a:pPr>
            <a:r>
              <a:rPr lang="en-AU" sz="1500" b="0" strike="noStrike" spc="-1">
                <a:latin typeface="Arial"/>
              </a:rPr>
              <a:t>Sixth Outline Level</a:t>
            </a:r>
          </a:p>
          <a:p>
            <a:pPr marL="3024000" lvl="6" indent="-216000">
              <a:spcBef>
                <a:spcPts val="213"/>
              </a:spcBef>
              <a:buClr>
                <a:srgbClr val="000000"/>
              </a:buClr>
              <a:buSzPct val="45000"/>
              <a:buFont typeface="Wingdings" charset="2"/>
              <a:buChar char=""/>
            </a:pPr>
            <a:r>
              <a:rPr lang="en-AU" sz="1500" b="0" strike="noStrike" spc="-1">
                <a:latin typeface="Arial"/>
              </a:rPr>
              <a:t>Seventh Outline Level</a:t>
            </a: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tIns="0" rIns="0" bIns="0" anchor="t">
            <a:noAutofit/>
          </a:bodyPr>
          <a:lstStyle>
            <a:lvl1pPr>
              <a:defRPr lang="en-AU" sz="1400" b="0" strike="noStrike" spc="-1">
                <a:latin typeface="Arial"/>
              </a:defRPr>
            </a:lvl1pPr>
          </a:lstStyle>
          <a:p>
            <a:r>
              <a:rPr lang="en-AU" sz="1400" b="0" strike="noStrike" spc="-1">
                <a:latin typeface="Arial"/>
              </a:rPr>
              <a:t>&lt;date/time&gt;</a:t>
            </a: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tIns="0" rIns="0" bIns="0" anchor="t">
            <a:noAutofit/>
          </a:bodyPr>
          <a:lstStyle>
            <a:lvl1pPr algn="ctr">
              <a:buNone/>
              <a:defRPr lang="en-AU" sz="1400" b="0" strike="noStrike" spc="-1">
                <a:latin typeface="Arial"/>
              </a:defRPr>
            </a:lvl1pPr>
          </a:lstStyle>
          <a:p>
            <a:pPr algn="ctr">
              <a:buNone/>
            </a:pPr>
            <a:r>
              <a:rPr lang="en-AU" sz="1400" b="0" strike="noStrike" spc="-1">
                <a:latin typeface="Arial"/>
              </a:rPr>
              <a:t>&lt;footer&gt;</a:t>
            </a: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tIns="0" rIns="0" bIns="0" anchor="t">
            <a:noAutofit/>
          </a:bodyPr>
          <a:lstStyle>
            <a:lvl1pPr algn="r">
              <a:buNone/>
              <a:defRPr lang="en-AU" sz="1400" b="0" strike="noStrike" spc="-1">
                <a:latin typeface="Arial"/>
              </a:defRPr>
            </a:lvl1pPr>
          </a:lstStyle>
          <a:p>
            <a:pPr algn="r">
              <a:buNone/>
            </a:pPr>
            <a:fld id="{996D1E8E-80E0-4125-8745-8DE5B0725605}" type="slidenum">
              <a:rPr lang="en-AU" sz="1400" b="0" strike="noStrike" spc="-1">
                <a:latin typeface="Arial"/>
              </a:rPr>
              <a:t>‹#›</a:t>
            </a:fld>
            <a:endParaRPr lang="en-AU"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r>
              <a:rPr lang="en-AU" sz="4400" b="0" strike="noStrike" spc="-1">
                <a:solidFill>
                  <a:srgbClr val="FFFFFF"/>
                </a:solidFill>
                <a:latin typeface="Arial"/>
              </a:rPr>
              <a:t>Click to edit the title text format</a:t>
            </a: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tIns="0" rIns="0" bIns="0" anchor="t">
            <a:normAutofit/>
          </a:bodyPr>
          <a:lstStyle/>
          <a:p>
            <a:pPr marL="432000" indent="-324000">
              <a:spcBef>
                <a:spcPts val="1414"/>
              </a:spcBef>
              <a:buClr>
                <a:srgbClr val="FFFFFF"/>
              </a:buClr>
              <a:buSzPct val="45000"/>
              <a:buFont typeface="Wingdings" charset="2"/>
              <a:buChar char=""/>
            </a:pPr>
            <a:r>
              <a:rPr lang="en-AU" sz="315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AU" sz="24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AU"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AU" sz="15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AU" sz="15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AU" sz="15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AU" sz="1500" b="0" strike="noStrike" spc="-1">
                <a:solidFill>
                  <a:srgbClr val="FFFFFF"/>
                </a:solidFill>
                <a:latin typeface="Arial"/>
              </a:rPr>
              <a:t>Seventh Outline Level</a:t>
            </a: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tIns="0" rIns="0" bIns="0" anchor="t">
            <a:noAutofit/>
          </a:bodyPr>
          <a:lstStyle>
            <a:lvl1pPr>
              <a:defRPr lang="en-AU" sz="1400" b="0" strike="noStrike" spc="-1">
                <a:solidFill>
                  <a:srgbClr val="FFFFFF"/>
                </a:solidFill>
                <a:latin typeface="Arial"/>
              </a:defRPr>
            </a:lvl1pPr>
          </a:lstStyle>
          <a:p>
            <a:r>
              <a:rPr lang="en-AU" sz="1400" b="0" strike="noStrike" spc="-1">
                <a:solidFill>
                  <a:srgbClr val="FFFFFF"/>
                </a:solidFill>
                <a:latin typeface="Arial"/>
              </a:rPr>
              <a:t>&lt;date/time&gt;</a:t>
            </a: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tIns="0" rIns="0" bIns="0" anchor="t">
            <a:noAutofit/>
          </a:bodyPr>
          <a:lstStyle>
            <a:lvl1pPr algn="ctr">
              <a:buNone/>
              <a:defRPr lang="en-AU" sz="1400" b="0" strike="noStrike" spc="-1">
                <a:solidFill>
                  <a:srgbClr val="FFFFFF"/>
                </a:solidFill>
                <a:latin typeface="Arial"/>
              </a:defRPr>
            </a:lvl1pPr>
          </a:lstStyle>
          <a:p>
            <a:pPr algn="ctr">
              <a:buNone/>
            </a:pPr>
            <a:r>
              <a:rPr lang="en-AU" sz="1400" b="0" strike="noStrike" spc="-1">
                <a:solidFill>
                  <a:srgbClr val="FFFFFF"/>
                </a:solidFill>
                <a:latin typeface="Arial"/>
              </a:rPr>
              <a:t>&lt;footer&gt;</a:t>
            </a: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tIns="0" rIns="0" bIns="0" anchor="t">
            <a:noAutofit/>
          </a:bodyPr>
          <a:lstStyle>
            <a:lvl1pPr algn="r">
              <a:buNone/>
              <a:defRPr lang="en-AU" sz="1400" b="0" strike="noStrike" spc="-1">
                <a:solidFill>
                  <a:srgbClr val="FFFFFF"/>
                </a:solidFill>
                <a:latin typeface="Arial"/>
              </a:defRPr>
            </a:lvl1pPr>
          </a:lstStyle>
          <a:p>
            <a:pPr algn="r">
              <a:buNone/>
            </a:pPr>
            <a:fld id="{13D2ED78-700E-41E1-BC70-3DD52EDB1E90}" type="slidenum">
              <a:rPr lang="en-AU" sz="1400" b="0" strike="noStrike" spc="-1">
                <a:solidFill>
                  <a:srgbClr val="FFFFFF"/>
                </a:solidFill>
                <a:latin typeface="Arial"/>
              </a:rPr>
              <a:t>‹#›</a:t>
            </a:fld>
            <a:endParaRPr lang="en-AU"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Click to edit the title text format</a:t>
            </a: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AU" sz="2400" b="0" strike="noStrike" spc="-1">
                <a:latin typeface="Arial"/>
              </a:rPr>
              <a:t>Click to edit the outline text format</a:t>
            </a:r>
          </a:p>
          <a:p>
            <a:pPr marL="864000" lvl="1" indent="-324000">
              <a:spcBef>
                <a:spcPts val="850"/>
              </a:spcBef>
              <a:buClr>
                <a:srgbClr val="000000"/>
              </a:buClr>
              <a:buSzPct val="75000"/>
              <a:buFont typeface="Symbol" charset="2"/>
              <a:buChar char=""/>
            </a:pPr>
            <a:r>
              <a:rPr lang="en-AU" sz="2100" b="0" strike="noStrike" spc="-1">
                <a:latin typeface="Arial"/>
              </a:rPr>
              <a:t>Second Outline Level</a:t>
            </a:r>
          </a:p>
          <a:p>
            <a:pPr marL="1296000" lvl="2" indent="-288000">
              <a:spcBef>
                <a:spcPts val="638"/>
              </a:spcBef>
              <a:buClr>
                <a:srgbClr val="000000"/>
              </a:buClr>
              <a:buSzPct val="45000"/>
              <a:buFont typeface="Wingdings" charset="2"/>
              <a:buChar char=""/>
            </a:pPr>
            <a:r>
              <a:rPr lang="en-AU" sz="1800" b="0" strike="noStrike" spc="-1">
                <a:latin typeface="Arial"/>
              </a:rPr>
              <a:t>Third Outline Level</a:t>
            </a:r>
          </a:p>
          <a:p>
            <a:pPr marL="1728000" lvl="3" indent="-216000">
              <a:spcBef>
                <a:spcPts val="425"/>
              </a:spcBef>
              <a:buClr>
                <a:srgbClr val="000000"/>
              </a:buClr>
              <a:buSzPct val="75000"/>
              <a:buFont typeface="Symbol" charset="2"/>
              <a:buChar char=""/>
            </a:pPr>
            <a:r>
              <a:rPr lang="en-AU" sz="1500" b="0" strike="noStrike" spc="-1">
                <a:latin typeface="Arial"/>
              </a:rPr>
              <a:t>Fourth Outline Level</a:t>
            </a:r>
          </a:p>
          <a:p>
            <a:pPr marL="2160000" lvl="4" indent="-216000">
              <a:spcBef>
                <a:spcPts val="213"/>
              </a:spcBef>
              <a:buClr>
                <a:srgbClr val="000000"/>
              </a:buClr>
              <a:buSzPct val="45000"/>
              <a:buFont typeface="Wingdings" charset="2"/>
              <a:buChar char=""/>
            </a:pPr>
            <a:r>
              <a:rPr lang="en-AU" sz="1500" b="0" strike="noStrike" spc="-1">
                <a:latin typeface="Arial"/>
              </a:rPr>
              <a:t>Fifth Outline Level</a:t>
            </a:r>
          </a:p>
          <a:p>
            <a:pPr marL="2592000" lvl="5" indent="-216000">
              <a:spcBef>
                <a:spcPts val="213"/>
              </a:spcBef>
              <a:buClr>
                <a:srgbClr val="000000"/>
              </a:buClr>
              <a:buSzPct val="45000"/>
              <a:buFont typeface="Wingdings" charset="2"/>
              <a:buChar char=""/>
            </a:pPr>
            <a:r>
              <a:rPr lang="en-AU" sz="1500" b="0" strike="noStrike" spc="-1">
                <a:latin typeface="Arial"/>
              </a:rPr>
              <a:t>Sixth Outline Level</a:t>
            </a:r>
          </a:p>
          <a:p>
            <a:pPr marL="3024000" lvl="6" indent="-216000">
              <a:spcBef>
                <a:spcPts val="213"/>
              </a:spcBef>
              <a:buClr>
                <a:srgbClr val="000000"/>
              </a:buClr>
              <a:buSzPct val="45000"/>
              <a:buFont typeface="Wingdings" charset="2"/>
              <a:buChar char=""/>
            </a:pPr>
            <a:r>
              <a:rPr lang="en-AU" sz="1500" b="0" strike="noStrike" spc="-1">
                <a:latin typeface="Arial"/>
              </a:rPr>
              <a:t>Seventh Outline Level</a:t>
            </a: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tIns="0" rIns="0" bIns="0" anchor="t">
            <a:noAutofit/>
          </a:bodyPr>
          <a:lstStyle>
            <a:lvl1pPr>
              <a:defRPr lang="en-AU" sz="1400" b="0" strike="noStrike" spc="-1">
                <a:latin typeface="Arial"/>
              </a:defRPr>
            </a:lvl1pPr>
          </a:lstStyle>
          <a:p>
            <a:r>
              <a:rPr lang="en-AU" sz="1400" b="0" strike="noStrike" spc="-1">
                <a:latin typeface="Arial"/>
              </a:rPr>
              <a:t>&lt;date/time&gt;</a:t>
            </a: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tIns="0" rIns="0" bIns="0" anchor="t">
            <a:noAutofit/>
          </a:bodyPr>
          <a:lstStyle>
            <a:lvl1pPr algn="ctr">
              <a:buNone/>
              <a:defRPr lang="en-AU" sz="1400" b="0" strike="noStrike" spc="-1">
                <a:latin typeface="Arial"/>
              </a:defRPr>
            </a:lvl1pPr>
          </a:lstStyle>
          <a:p>
            <a:pPr algn="ctr">
              <a:buNone/>
            </a:pPr>
            <a:r>
              <a:rPr lang="en-AU" sz="1400" b="0" strike="noStrike" spc="-1">
                <a:latin typeface="Arial"/>
              </a:rPr>
              <a:t>&lt;footer&gt;</a:t>
            </a: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tIns="0" rIns="0" bIns="0" anchor="t">
            <a:noAutofit/>
          </a:bodyPr>
          <a:lstStyle>
            <a:lvl1pPr algn="r">
              <a:buNone/>
              <a:defRPr lang="en-AU" sz="1400" b="0" strike="noStrike" spc="-1">
                <a:latin typeface="Arial"/>
              </a:defRPr>
            </a:lvl1pPr>
          </a:lstStyle>
          <a:p>
            <a:pPr algn="r">
              <a:buNone/>
            </a:pPr>
            <a:fld id="{A7490562-9BEF-4B6D-9957-540F4F3A6C8A}" type="slidenum">
              <a:rPr lang="en-AU" sz="1400" b="0" strike="noStrike" spc="-1">
                <a:latin typeface="Arial"/>
              </a:rPr>
              <a:t>‹#›</a:t>
            </a:fld>
            <a:endParaRPr lang="en-AU"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612533" y="2450238"/>
            <a:ext cx="2465469" cy="2653258"/>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65722" y="3710359"/>
            <a:ext cx="7056438" cy="124612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22" y="567056"/>
            <a:ext cx="7056438" cy="298929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9195" y="5103496"/>
            <a:ext cx="1323082" cy="301904"/>
          </a:xfrm>
          <a:prstGeom prst="rect">
            <a:avLst/>
          </a:prstGeom>
        </p:spPr>
        <p:txBody>
          <a:bodyPr vert="horz" lIns="91440" tIns="45720" rIns="91440" bIns="45720" rtlCol="0" anchor="t"/>
          <a:lstStyle>
            <a:lvl1pPr algn="r">
              <a:defRPr sz="827" b="0" i="0">
                <a:solidFill>
                  <a:schemeClr val="bg2">
                    <a:lumMod val="50000"/>
                  </a:schemeClr>
                </a:solidFill>
                <a:effectLst/>
                <a:latin typeface="+mn-lt"/>
              </a:defRPr>
            </a:lvl1pPr>
          </a:lstStyle>
          <a:p>
            <a:r>
              <a:rPr lang="en-AU" sz="1400" b="0" strike="noStrike" spc="-1">
                <a:latin typeface="Arial"/>
              </a:rPr>
              <a:t>&lt;date/time&gt;</a:t>
            </a:r>
          </a:p>
        </p:txBody>
      </p:sp>
      <p:sp>
        <p:nvSpPr>
          <p:cNvPr id="5" name="Footer Placeholder 4"/>
          <p:cNvSpPr>
            <a:spLocks noGrp="1"/>
          </p:cNvSpPr>
          <p:nvPr>
            <p:ph type="ftr" sz="quarter" idx="3"/>
          </p:nvPr>
        </p:nvSpPr>
        <p:spPr>
          <a:xfrm>
            <a:off x="565722" y="5103496"/>
            <a:ext cx="6237387" cy="301904"/>
          </a:xfrm>
          <a:prstGeom prst="rect">
            <a:avLst/>
          </a:prstGeom>
        </p:spPr>
        <p:txBody>
          <a:bodyPr vert="horz" lIns="91440" tIns="45720" rIns="91440" bIns="45720" rtlCol="0" anchor="t"/>
          <a:lstStyle>
            <a:lvl1pPr algn="l">
              <a:defRPr sz="827" b="0" i="0">
                <a:solidFill>
                  <a:schemeClr val="bg2">
                    <a:lumMod val="50000"/>
                  </a:schemeClr>
                </a:solidFill>
                <a:effectLst/>
                <a:latin typeface="+mn-lt"/>
              </a:defRPr>
            </a:lvl1pPr>
          </a:lstStyle>
          <a:p>
            <a:pPr algn="ctr">
              <a:buNone/>
            </a:pPr>
            <a:r>
              <a:rPr lang="en-AU" sz="1400" b="0" strike="noStrike" spc="-1">
                <a:latin typeface="Arial"/>
              </a:rPr>
              <a:t>&lt;footer&gt;</a:t>
            </a:r>
          </a:p>
        </p:txBody>
      </p:sp>
      <p:sp>
        <p:nvSpPr>
          <p:cNvPr id="6" name="Slide Number Placeholder 5"/>
          <p:cNvSpPr>
            <a:spLocks noGrp="1"/>
          </p:cNvSpPr>
          <p:nvPr>
            <p:ph type="sldNum" sz="quarter" idx="4"/>
          </p:nvPr>
        </p:nvSpPr>
        <p:spPr>
          <a:xfrm>
            <a:off x="8568532" y="4612573"/>
            <a:ext cx="944434" cy="553929"/>
          </a:xfrm>
          <a:prstGeom prst="rect">
            <a:avLst/>
          </a:prstGeom>
        </p:spPr>
        <p:txBody>
          <a:bodyPr vert="horz" lIns="91440" tIns="45720" rIns="91440" bIns="45720" rtlCol="0" anchor="b"/>
          <a:lstStyle>
            <a:lvl1pPr algn="r">
              <a:defRPr sz="2646" b="0" i="0">
                <a:solidFill>
                  <a:schemeClr val="bg2">
                    <a:lumMod val="50000"/>
                  </a:schemeClr>
                </a:solidFill>
                <a:effectLst/>
                <a:latin typeface="+mn-lt"/>
              </a:defRPr>
            </a:lvl1pPr>
          </a:lstStyle>
          <a:p>
            <a:pPr algn="r">
              <a:buNone/>
            </a:pPr>
            <a:fld id="{996D1E8E-80E0-4125-8745-8DE5B0725605}" type="slidenum">
              <a:rPr lang="en-AU" sz="1400" b="0" strike="noStrike" spc="-1" smtClean="0">
                <a:latin typeface="Arial"/>
              </a:rPr>
              <a:t>‹#›</a:t>
            </a:fld>
            <a:endParaRPr lang="en-AU" sz="1400" b="0" strike="noStrike" spc="-1">
              <a:latin typeface="Arial"/>
            </a:endParaRPr>
          </a:p>
        </p:txBody>
      </p:sp>
    </p:spTree>
    <p:extLst>
      <p:ext uri="{BB962C8B-B14F-4D97-AF65-F5344CB8AC3E}">
        <p14:creationId xmlns:p14="http://schemas.microsoft.com/office/powerpoint/2010/main" val="23094649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l" defTabSz="378013" rtl="0" eaLnBrk="1" latinLnBrk="0" hangingPunct="1">
        <a:spcBef>
          <a:spcPct val="0"/>
        </a:spcBef>
        <a:buNone/>
        <a:defRPr sz="297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258"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654" kern="1200" cap="none">
          <a:solidFill>
            <a:schemeClr val="bg2">
              <a:lumMod val="75000"/>
            </a:schemeClr>
          </a:solidFill>
          <a:effectLst/>
          <a:latin typeface="+mn-lt"/>
          <a:ea typeface="+mn-ea"/>
          <a:cs typeface="+mn-cs"/>
        </a:defRPr>
      </a:lvl1pPr>
      <a:lvl2pPr marL="614271"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488" kern="1200" cap="none">
          <a:solidFill>
            <a:schemeClr val="bg2">
              <a:lumMod val="75000"/>
            </a:schemeClr>
          </a:solidFill>
          <a:effectLst/>
          <a:latin typeface="+mn-lt"/>
          <a:ea typeface="+mn-ea"/>
          <a:cs typeface="+mn-cs"/>
        </a:defRPr>
      </a:lvl2pPr>
      <a:lvl3pPr marL="992284"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323" kern="1200" cap="none">
          <a:solidFill>
            <a:schemeClr val="bg2">
              <a:lumMod val="75000"/>
            </a:schemeClr>
          </a:solidFill>
          <a:effectLst/>
          <a:latin typeface="+mn-lt"/>
          <a:ea typeface="+mn-ea"/>
          <a:cs typeface="+mn-cs"/>
        </a:defRPr>
      </a:lvl3pPr>
      <a:lvl4pPr marL="1275794" indent="-141755"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4pPr>
      <a:lvl5pPr marL="1653807" indent="-141755"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5pPr>
      <a:lvl6pPr marL="2079071"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6pPr>
      <a:lvl7pPr marL="2457084"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7pPr>
      <a:lvl8pPr marL="2835097"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8pPr>
      <a:lvl9pPr marL="3213110"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2"/>
          <p:cNvSpPr>
            <a:spLocks noGrp="1"/>
          </p:cNvSpPr>
          <p:nvPr>
            <p:ph type="subTitle"/>
          </p:nvPr>
        </p:nvSpPr>
        <p:spPr>
          <a:xfrm>
            <a:off x="504000" y="3716215"/>
            <a:ext cx="9071640" cy="1413784"/>
          </a:xfrm>
          <a:prstGeom prst="rect">
            <a:avLst/>
          </a:prstGeom>
          <a:noFill/>
          <a:ln w="0">
            <a:noFill/>
          </a:ln>
        </p:spPr>
        <p:txBody>
          <a:bodyPr lIns="0" tIns="0" rIns="0" bIns="0" anchor="ctr">
            <a:noAutofit/>
          </a:bodyPr>
          <a:lstStyle/>
          <a:p>
            <a:pPr algn="ctr">
              <a:buNone/>
            </a:pPr>
            <a:r>
              <a:rPr lang="en-AU" sz="2400" b="0" strike="noStrike" spc="-1" dirty="0">
                <a:solidFill>
                  <a:srgbClr val="FFFFFF"/>
                </a:solidFill>
                <a:latin typeface="Arial"/>
              </a:rPr>
              <a:t>Presented by: Group-7</a:t>
            </a:r>
          </a:p>
          <a:p>
            <a:pPr algn="ctr">
              <a:buNone/>
            </a:pPr>
            <a:r>
              <a:rPr lang="en-AU" sz="2400" b="0" strike="noStrike" spc="-1" dirty="0">
                <a:solidFill>
                  <a:srgbClr val="FFFFFF"/>
                </a:solidFill>
                <a:latin typeface="Arial"/>
              </a:rPr>
              <a:t>Student ID: 18ICTCSE040 – 10ICTCSSE046</a:t>
            </a:r>
          </a:p>
        </p:txBody>
      </p:sp>
      <p:sp>
        <p:nvSpPr>
          <p:cNvPr id="164" name="PlaceHolder 1"/>
          <p:cNvSpPr>
            <a:spLocks noGrp="1"/>
          </p:cNvSpPr>
          <p:nvPr>
            <p:ph type="title"/>
          </p:nvPr>
        </p:nvSpPr>
        <p:spPr>
          <a:prstGeom prst="rect">
            <a:avLst/>
          </a:prstGeom>
          <a:noFill/>
          <a:ln w="0">
            <a:noFill/>
          </a:ln>
        </p:spPr>
        <p:txBody>
          <a:bodyPr lIns="0" tIns="0" rIns="0" bIns="0" anchor="ctr">
            <a:noAutofit/>
          </a:bodyPr>
          <a:lstStyle/>
          <a:p>
            <a:pPr>
              <a:buNone/>
            </a:pPr>
            <a:r>
              <a:rPr lang="en-AU" sz="4400" b="0" strike="noStrike" spc="-1" dirty="0">
                <a:solidFill>
                  <a:srgbClr val="FFFFFF"/>
                </a:solidFill>
                <a:latin typeface="Arial"/>
              </a:rPr>
              <a:t>System Analysis and Design  on</a:t>
            </a:r>
          </a:p>
        </p:txBody>
      </p:sp>
      <p:sp>
        <p:nvSpPr>
          <p:cNvPr id="2" name="Rectangle 1">
            <a:extLst>
              <a:ext uri="{FF2B5EF4-FFF2-40B4-BE49-F238E27FC236}">
                <a16:creationId xmlns:a16="http://schemas.microsoft.com/office/drawing/2014/main" id="{AA9474D1-93AC-E34F-7FDA-46310C68AA14}"/>
              </a:ext>
            </a:extLst>
          </p:cNvPr>
          <p:cNvSpPr/>
          <p:nvPr/>
        </p:nvSpPr>
        <p:spPr>
          <a:xfrm>
            <a:off x="2028093" y="1709670"/>
            <a:ext cx="7362093" cy="1121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0" strike="noStrike" spc="-1" dirty="0">
                <a:solidFill>
                  <a:srgbClr val="FFFFFF"/>
                </a:solidFill>
                <a:latin typeface="Arial"/>
              </a:rPr>
              <a:t>Railway reservation system</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A2A8-E18C-1FCE-C064-118533CD28CA}"/>
              </a:ext>
            </a:extLst>
          </p:cNvPr>
          <p:cNvSpPr>
            <a:spLocks noGrp="1"/>
          </p:cNvSpPr>
          <p:nvPr>
            <p:ph type="title"/>
          </p:nvPr>
        </p:nvSpPr>
        <p:spPr>
          <a:xfrm>
            <a:off x="504000" y="810000"/>
            <a:ext cx="7526308" cy="796062"/>
          </a:xfrm>
        </p:spPr>
        <p:txBody>
          <a:bodyPr/>
          <a:lstStyle/>
          <a:p>
            <a:r>
              <a:rPr lang="en-US" sz="4400" dirty="0">
                <a:latin typeface="Rockwell" pitchFamily="18" charset="0"/>
              </a:rPr>
              <a:t>Context level or 0-level DFD:</a:t>
            </a:r>
            <a:endParaRPr lang="en-US" dirty="0"/>
          </a:p>
        </p:txBody>
      </p:sp>
      <p:pic>
        <p:nvPicPr>
          <p:cNvPr id="4" name="Content Placeholder 3">
            <a:extLst>
              <a:ext uri="{FF2B5EF4-FFF2-40B4-BE49-F238E27FC236}">
                <a16:creationId xmlns:a16="http://schemas.microsoft.com/office/drawing/2014/main" id="{469E90EA-17E8-CABF-DB3D-9D8D11C61E7B}"/>
              </a:ext>
            </a:extLst>
          </p:cNvPr>
          <p:cNvPicPr>
            <a:picLocks noGrp="1" noChangeAspect="1" noChangeArrowheads="1"/>
          </p:cNvPicPr>
          <p:nvPr>
            <p:ph/>
          </p:nvPr>
        </p:nvPicPr>
        <p:blipFill>
          <a:blip r:embed="rId2"/>
          <a:srcRect/>
          <a:stretch>
            <a:fillRect/>
          </a:stretch>
        </p:blipFill>
        <p:spPr bwMode="auto">
          <a:xfrm>
            <a:off x="899209" y="1699846"/>
            <a:ext cx="7526308" cy="3429367"/>
          </a:xfrm>
          <a:prstGeom prst="rect">
            <a:avLst/>
          </a:prstGeom>
          <a:noFill/>
          <a:ln w="9525">
            <a:noFill/>
            <a:miter lim="800000"/>
            <a:headEnd/>
            <a:tailEnd/>
          </a:ln>
          <a:effectLst/>
        </p:spPr>
      </p:pic>
    </p:spTree>
    <p:extLst>
      <p:ext uri="{BB962C8B-B14F-4D97-AF65-F5344CB8AC3E}">
        <p14:creationId xmlns:p14="http://schemas.microsoft.com/office/powerpoint/2010/main" val="74962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E298-DAD7-F804-0904-5194693CB4C6}"/>
              </a:ext>
            </a:extLst>
          </p:cNvPr>
          <p:cNvSpPr>
            <a:spLocks noGrp="1"/>
          </p:cNvSpPr>
          <p:nvPr>
            <p:ph type="title"/>
          </p:nvPr>
        </p:nvSpPr>
        <p:spPr>
          <a:xfrm>
            <a:off x="504000" y="810000"/>
            <a:ext cx="9071640" cy="714000"/>
          </a:xfrm>
        </p:spPr>
        <p:txBody>
          <a:bodyPr/>
          <a:lstStyle/>
          <a:p>
            <a:r>
              <a:rPr lang="en-US" sz="4400" dirty="0">
                <a:latin typeface="Rockwell" pitchFamily="18" charset="0"/>
              </a:rPr>
              <a:t>1-level DFD:</a:t>
            </a:r>
            <a:endParaRPr lang="en-US" dirty="0"/>
          </a:p>
        </p:txBody>
      </p:sp>
      <p:pic>
        <p:nvPicPr>
          <p:cNvPr id="4" name="Picture 2">
            <a:extLst>
              <a:ext uri="{FF2B5EF4-FFF2-40B4-BE49-F238E27FC236}">
                <a16:creationId xmlns:a16="http://schemas.microsoft.com/office/drawing/2014/main" id="{B6AE6A67-995C-1E63-7981-BB3C4EF06963}"/>
              </a:ext>
            </a:extLst>
          </p:cNvPr>
          <p:cNvPicPr>
            <a:picLocks noGrp="1" noChangeAspect="1" noChangeArrowheads="1"/>
          </p:cNvPicPr>
          <p:nvPr>
            <p:ph/>
          </p:nvPr>
        </p:nvPicPr>
        <p:blipFill>
          <a:blip r:embed="rId2"/>
          <a:srcRect/>
          <a:stretch>
            <a:fillRect/>
          </a:stretch>
        </p:blipFill>
        <p:spPr bwMode="auto">
          <a:xfrm>
            <a:off x="2086708" y="1524000"/>
            <a:ext cx="5416061" cy="3605213"/>
          </a:xfrm>
          <a:prstGeom prst="rect">
            <a:avLst/>
          </a:prstGeom>
          <a:noFill/>
          <a:ln w="9525">
            <a:noFill/>
            <a:miter lim="800000"/>
            <a:headEnd/>
            <a:tailEnd/>
          </a:ln>
          <a:effectLst/>
        </p:spPr>
      </p:pic>
    </p:spTree>
    <p:extLst>
      <p:ext uri="{BB962C8B-B14F-4D97-AF65-F5344CB8AC3E}">
        <p14:creationId xmlns:p14="http://schemas.microsoft.com/office/powerpoint/2010/main" val="56715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8840-9AE4-2B3C-1A13-135ED4FF9C97}"/>
              </a:ext>
            </a:extLst>
          </p:cNvPr>
          <p:cNvSpPr>
            <a:spLocks noGrp="1"/>
          </p:cNvSpPr>
          <p:nvPr>
            <p:ph type="title"/>
          </p:nvPr>
        </p:nvSpPr>
        <p:spPr>
          <a:xfrm>
            <a:off x="504000" y="809999"/>
            <a:ext cx="3704585" cy="889847"/>
          </a:xfrm>
        </p:spPr>
        <p:txBody>
          <a:bodyPr/>
          <a:lstStyle/>
          <a:p>
            <a:r>
              <a:rPr lang="en-US" sz="4400" dirty="0">
                <a:latin typeface="Rockwell" pitchFamily="18" charset="0"/>
              </a:rPr>
              <a:t>2-level DFD:</a:t>
            </a:r>
            <a:endParaRPr lang="en-US" dirty="0"/>
          </a:p>
        </p:txBody>
      </p:sp>
      <p:pic>
        <p:nvPicPr>
          <p:cNvPr id="4" name="Picture 2">
            <a:extLst>
              <a:ext uri="{FF2B5EF4-FFF2-40B4-BE49-F238E27FC236}">
                <a16:creationId xmlns:a16="http://schemas.microsoft.com/office/drawing/2014/main" id="{96908865-2835-DE2A-BD39-0A910A4F2422}"/>
              </a:ext>
            </a:extLst>
          </p:cNvPr>
          <p:cNvPicPr>
            <a:picLocks noGrp="1" noChangeAspect="1" noChangeArrowheads="1"/>
          </p:cNvPicPr>
          <p:nvPr>
            <p:ph/>
          </p:nvPr>
        </p:nvPicPr>
        <p:blipFill>
          <a:blip r:embed="rId2"/>
          <a:srcRect/>
          <a:stretch>
            <a:fillRect/>
          </a:stretch>
        </p:blipFill>
        <p:spPr bwMode="auto">
          <a:xfrm>
            <a:off x="4337538" y="527538"/>
            <a:ext cx="5239087" cy="4853354"/>
          </a:xfrm>
          <a:prstGeom prst="rect">
            <a:avLst/>
          </a:prstGeom>
          <a:noFill/>
          <a:ln w="9525">
            <a:noFill/>
            <a:miter lim="800000"/>
            <a:headEnd/>
            <a:tailEnd/>
          </a:ln>
          <a:effectLst/>
        </p:spPr>
      </p:pic>
    </p:spTree>
    <p:extLst>
      <p:ext uri="{BB962C8B-B14F-4D97-AF65-F5344CB8AC3E}">
        <p14:creationId xmlns:p14="http://schemas.microsoft.com/office/powerpoint/2010/main" val="262993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dirty="0">
                <a:latin typeface="Arial"/>
              </a:rPr>
              <a:t>Use Case Diagram:</a:t>
            </a:r>
          </a:p>
        </p:txBody>
      </p:sp>
      <p:pic>
        <p:nvPicPr>
          <p:cNvPr id="3" name="Content Placeholder 2">
            <a:extLst>
              <a:ext uri="{FF2B5EF4-FFF2-40B4-BE49-F238E27FC236}">
                <a16:creationId xmlns:a16="http://schemas.microsoft.com/office/drawing/2014/main" id="{5FCA2382-5000-753B-1BC7-3134CDE2509E}"/>
              </a:ext>
            </a:extLst>
          </p:cNvPr>
          <p:cNvPicPr>
            <a:picLocks noGrp="1" noChangeAspect="1"/>
          </p:cNvPicPr>
          <p:nvPr>
            <p:ph/>
          </p:nvPr>
        </p:nvPicPr>
        <p:blipFill rotWithShape="1">
          <a:blip r:embed="rId2">
            <a:extLst>
              <a:ext uri="{28A0092B-C50C-407E-A947-70E740481C1C}">
                <a14:useLocalDpi xmlns:a14="http://schemas.microsoft.com/office/drawing/2010/main" val="0"/>
              </a:ext>
            </a:extLst>
          </a:blip>
          <a:srcRect t="7688" b="7408"/>
          <a:stretch/>
        </p:blipFill>
        <p:spPr>
          <a:xfrm>
            <a:off x="1805354" y="1488830"/>
            <a:ext cx="5685691" cy="3493477"/>
          </a:xfrm>
          <a:prstGeom prst="rect">
            <a:avLst/>
          </a:prstGeom>
          <a:noFill/>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dirty="0">
                <a:latin typeface="Arial"/>
              </a:rPr>
              <a:t>ER Diagram</a:t>
            </a:r>
          </a:p>
        </p:txBody>
      </p:sp>
      <p:pic>
        <p:nvPicPr>
          <p:cNvPr id="4" name="Content Placeholder 3">
            <a:extLst>
              <a:ext uri="{FF2B5EF4-FFF2-40B4-BE49-F238E27FC236}">
                <a16:creationId xmlns:a16="http://schemas.microsoft.com/office/drawing/2014/main" id="{E3D57CFF-A643-064C-76C1-3171B5508A7E}"/>
              </a:ext>
            </a:extLst>
          </p:cNvPr>
          <p:cNvPicPr>
            <a:picLocks noGrp="1" noChangeAspect="1"/>
          </p:cNvPicPr>
          <p:nvPr>
            <p:ph/>
          </p:nvPr>
        </p:nvPicPr>
        <p:blipFill rotWithShape="1">
          <a:blip r:embed="rId2">
            <a:extLst>
              <a:ext uri="{28A0092B-C50C-407E-A947-70E740481C1C}">
                <a14:useLocalDpi xmlns:a14="http://schemas.microsoft.com/office/drawing/2010/main" val="0"/>
              </a:ext>
            </a:extLst>
          </a:blip>
          <a:srcRect l="20000" t="14756" r="23333" b="17873"/>
          <a:stretch/>
        </p:blipFill>
        <p:spPr>
          <a:xfrm>
            <a:off x="2580224" y="1327150"/>
            <a:ext cx="4918589" cy="3287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730327" y="2105677"/>
            <a:ext cx="4618985" cy="946800"/>
          </a:xfrm>
          <a:prstGeom prst="rect">
            <a:avLst/>
          </a:prstGeom>
          <a:noFill/>
          <a:ln w="0">
            <a:noFill/>
          </a:ln>
        </p:spPr>
        <p:txBody>
          <a:bodyPr lIns="0" tIns="0" rIns="0" bIns="0" anchor="ctr">
            <a:noAutofit/>
          </a:bodyPr>
          <a:lstStyle/>
          <a:p>
            <a:pPr algn="ctr">
              <a:buNone/>
            </a:pPr>
            <a:r>
              <a:rPr lang="en-AU" sz="3600" b="0" strike="noStrike" spc="-1" dirty="0">
                <a:latin typeface="Arial"/>
              </a:rPr>
              <a:t>Thank you</a:t>
            </a:r>
            <a:endParaRPr lang="en-AU" sz="33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INTRODUCTIN</a:t>
            </a:r>
          </a:p>
        </p:txBody>
      </p:sp>
      <p:sp>
        <p:nvSpPr>
          <p:cNvPr id="167"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AU" sz="2400" b="0" strike="noStrike" spc="-1" dirty="0">
                <a:latin typeface="Arial"/>
              </a:rPr>
              <a:t>In Railway reservation system there has been a collection of trains, agent who can book tickets for customer’s journey which give train ticket number and departure time of the train.</a:t>
            </a:r>
          </a:p>
          <a:p>
            <a:pPr marL="432000" indent="-324000">
              <a:spcBef>
                <a:spcPts val="1060"/>
              </a:spcBef>
              <a:buClr>
                <a:srgbClr val="000000"/>
              </a:buClr>
              <a:buSzPct val="45000"/>
              <a:buFont typeface="Wingdings" charset="2"/>
              <a:buChar char=""/>
            </a:pPr>
            <a:r>
              <a:rPr lang="en-AU" sz="2400" b="0" strike="noStrike" spc="-1" dirty="0">
                <a:latin typeface="Arial"/>
              </a:rPr>
              <a:t>According to its name it manages the details of all agent, tickets, rental details, and timing details and so on.</a:t>
            </a:r>
          </a:p>
          <a:p>
            <a:pPr marL="432000" indent="-324000">
              <a:spcBef>
                <a:spcPts val="1060"/>
              </a:spcBef>
              <a:buClr>
                <a:srgbClr val="000000"/>
              </a:buClr>
              <a:buSzPct val="45000"/>
              <a:buFont typeface="Wingdings" charset="2"/>
              <a:buChar char=""/>
            </a:pPr>
            <a:r>
              <a:rPr lang="en-AU" sz="2400" b="0" strike="noStrike" spc="-1" dirty="0">
                <a:latin typeface="Arial"/>
              </a:rPr>
              <a:t>The main objective of this project is to provide the better work efficiency, security, accuracy, reliability, feasibility.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SCOPE &amp; OBJECTIVE</a:t>
            </a:r>
          </a:p>
        </p:txBody>
      </p:sp>
      <p:sp>
        <p:nvSpPr>
          <p:cNvPr id="169"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94000" lnSpcReduction="10000"/>
          </a:bodyPr>
          <a:lstStyle/>
          <a:p>
            <a:pPr marL="432000" indent="-324000">
              <a:spcBef>
                <a:spcPts val="1060"/>
              </a:spcBef>
              <a:buClr>
                <a:srgbClr val="000000"/>
              </a:buClr>
              <a:buSzPct val="45000"/>
              <a:buFont typeface="Wingdings" charset="2"/>
              <a:buChar char=""/>
            </a:pPr>
            <a:r>
              <a:rPr lang="en-AU" sz="2400" b="0" strike="noStrike" spc="-1">
                <a:latin typeface="Arial"/>
              </a:rPr>
              <a:t>All the manual work should be converted into computerized so that the load of employees should decrease.</a:t>
            </a:r>
          </a:p>
          <a:p>
            <a:pPr marL="432000" indent="-324000">
              <a:spcBef>
                <a:spcPts val="1060"/>
              </a:spcBef>
              <a:buClr>
                <a:srgbClr val="000000"/>
              </a:buClr>
              <a:buSzPct val="45000"/>
              <a:buFont typeface="Wingdings" charset="2"/>
              <a:buChar char=""/>
            </a:pPr>
            <a:r>
              <a:rPr lang="en-AU" sz="2400" b="0" strike="noStrike" spc="-1">
                <a:latin typeface="Arial"/>
              </a:rPr>
              <a:t>The database should be stored in computer rather than in register / manually.</a:t>
            </a:r>
          </a:p>
          <a:p>
            <a:pPr marL="432000" indent="-324000">
              <a:spcBef>
                <a:spcPts val="1060"/>
              </a:spcBef>
              <a:buClr>
                <a:srgbClr val="000000"/>
              </a:buClr>
              <a:buSzPct val="45000"/>
              <a:buFont typeface="Wingdings" charset="2"/>
              <a:buChar char=""/>
            </a:pPr>
            <a:r>
              <a:rPr lang="en-AU" sz="2400" b="0" strike="noStrike" spc="-1">
                <a:latin typeface="Arial"/>
              </a:rPr>
              <a:t>The railway reservation system software is an easy to use self service system which enables the customer buys train ticket online.</a:t>
            </a:r>
          </a:p>
          <a:p>
            <a:pPr marL="432000" indent="-324000">
              <a:spcBef>
                <a:spcPts val="1060"/>
              </a:spcBef>
              <a:buClr>
                <a:srgbClr val="000000"/>
              </a:buClr>
              <a:buSzPct val="45000"/>
              <a:buFont typeface="Wingdings" charset="2"/>
              <a:buChar char=""/>
            </a:pPr>
            <a:r>
              <a:rPr lang="en-AU" sz="2400" b="0" strike="noStrike" spc="-1">
                <a:latin typeface="Arial"/>
              </a:rPr>
              <a:t>After process buys train ticket is successfully, the customer can get the train ticket by print out the train ticket or can download the pdf of train ticket.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FEATURES</a:t>
            </a:r>
          </a:p>
        </p:txBody>
      </p:sp>
      <p:sp>
        <p:nvSpPr>
          <p:cNvPr id="171"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AU" sz="2400" b="0" strike="noStrike" spc="-1" dirty="0">
                <a:latin typeface="Arial"/>
              </a:rPr>
              <a:t>Searching of data is easy.</a:t>
            </a:r>
          </a:p>
          <a:p>
            <a:pPr marL="432000" indent="-324000">
              <a:spcBef>
                <a:spcPts val="1060"/>
              </a:spcBef>
              <a:buClr>
                <a:srgbClr val="000000"/>
              </a:buClr>
              <a:buSzPct val="45000"/>
              <a:buFont typeface="Wingdings" charset="2"/>
              <a:buChar char=""/>
            </a:pPr>
            <a:r>
              <a:rPr lang="en-AU" sz="2400" b="0" strike="noStrike" spc="-1" dirty="0">
                <a:latin typeface="Arial"/>
              </a:rPr>
              <a:t>Passengers need not wait for long time.</a:t>
            </a:r>
          </a:p>
          <a:p>
            <a:pPr marL="432000" indent="-324000">
              <a:spcBef>
                <a:spcPts val="1060"/>
              </a:spcBef>
              <a:buClr>
                <a:srgbClr val="000000"/>
              </a:buClr>
              <a:buSzPct val="45000"/>
              <a:buFont typeface="Wingdings" charset="2"/>
              <a:buChar char=""/>
            </a:pPr>
            <a:r>
              <a:rPr lang="en-AU" sz="2400" b="0" strike="noStrike" spc="-1" dirty="0">
                <a:latin typeface="Arial"/>
              </a:rPr>
              <a:t>Information is accurate.</a:t>
            </a:r>
          </a:p>
          <a:p>
            <a:pPr marL="432000" indent="-324000">
              <a:spcBef>
                <a:spcPts val="1060"/>
              </a:spcBef>
              <a:buClr>
                <a:srgbClr val="000000"/>
              </a:buClr>
              <a:buSzPct val="45000"/>
              <a:buFont typeface="Wingdings" charset="2"/>
              <a:buChar char=""/>
            </a:pPr>
            <a:r>
              <a:rPr lang="en-AU" sz="2400" b="0" strike="noStrike" spc="-1" dirty="0">
                <a:latin typeface="Arial"/>
              </a:rPr>
              <a:t>It is fast process.</a:t>
            </a:r>
          </a:p>
          <a:p>
            <a:pPr marL="432000" indent="-324000">
              <a:spcBef>
                <a:spcPts val="1060"/>
              </a:spcBef>
              <a:buClr>
                <a:srgbClr val="000000"/>
              </a:buClr>
              <a:buSzPct val="45000"/>
              <a:buFont typeface="Wingdings" charset="2"/>
              <a:buChar char=""/>
            </a:pPr>
            <a:r>
              <a:rPr lang="en-AU" sz="2400" b="0" strike="noStrike" spc="-1" dirty="0">
                <a:latin typeface="Arial"/>
              </a:rPr>
              <a:t>Data efficiency is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AU" sz="3300" b="0" strike="noStrike" spc="-1">
                <a:latin typeface="Arial"/>
              </a:rPr>
              <a:t>Bangladesh Railway E-Ticketing Problems</a:t>
            </a:r>
          </a:p>
        </p:txBody>
      </p:sp>
      <p:sp>
        <p:nvSpPr>
          <p:cNvPr id="173" name="PlaceHolder 2"/>
          <p:cNvSpPr>
            <a:spLocks noGrp="1"/>
          </p:cNvSpPr>
          <p:nvPr>
            <p:ph/>
          </p:nvPr>
        </p:nvSpPr>
        <p:spPr>
          <a:xfrm>
            <a:off x="504000" y="1326600"/>
            <a:ext cx="9071640" cy="3533400"/>
          </a:xfrm>
          <a:prstGeom prst="rect">
            <a:avLst/>
          </a:prstGeom>
          <a:noFill/>
          <a:ln w="0">
            <a:noFill/>
          </a:ln>
        </p:spPr>
        <p:txBody>
          <a:bodyPr lIns="0" tIns="0" rIns="0" bIns="0" anchor="t">
            <a:normAutofit fontScale="91000" lnSpcReduction="10000"/>
          </a:bodyPr>
          <a:lstStyle/>
          <a:p>
            <a:pPr marL="432000" indent="-324000">
              <a:spcBef>
                <a:spcPts val="1060"/>
              </a:spcBef>
              <a:buClr>
                <a:srgbClr val="000000"/>
              </a:buClr>
              <a:buSzPct val="45000"/>
              <a:buFont typeface="Wingdings" charset="2"/>
              <a:buChar char=""/>
            </a:pPr>
            <a:r>
              <a:rPr lang="en-AU" sz="2400" b="0" strike="noStrike" spc="-1">
                <a:latin typeface="Arial"/>
              </a:rPr>
              <a:t>Session time out due to enquiry limit.</a:t>
            </a:r>
          </a:p>
          <a:p>
            <a:pPr marL="432000" indent="-324000">
              <a:spcBef>
                <a:spcPts val="1060"/>
              </a:spcBef>
              <a:buClr>
                <a:srgbClr val="000000"/>
              </a:buClr>
              <a:buSzPct val="45000"/>
              <a:buFont typeface="Wingdings" charset="2"/>
              <a:buChar char=""/>
            </a:pPr>
            <a:r>
              <a:rPr lang="en-AU" sz="2400" b="0" strike="noStrike" spc="-1">
                <a:latin typeface="Arial"/>
              </a:rPr>
              <a:t>Limited server cause slow speed.</a:t>
            </a:r>
          </a:p>
          <a:p>
            <a:pPr marL="432000" indent="-324000">
              <a:spcBef>
                <a:spcPts val="1060"/>
              </a:spcBef>
              <a:buClr>
                <a:srgbClr val="000000"/>
              </a:buClr>
              <a:buSzPct val="45000"/>
              <a:buFont typeface="Wingdings" charset="2"/>
              <a:buChar char=""/>
            </a:pPr>
            <a:r>
              <a:rPr lang="en-AU" sz="2400" b="0" strike="noStrike" spc="-1">
                <a:latin typeface="Arial"/>
              </a:rPr>
              <a:t>Multiple failures during form filling, saving of form should be dynamic.</a:t>
            </a:r>
          </a:p>
          <a:p>
            <a:pPr marL="432000" indent="-324000">
              <a:spcBef>
                <a:spcPts val="1060"/>
              </a:spcBef>
              <a:buClr>
                <a:srgbClr val="000000"/>
              </a:buClr>
              <a:buSzPct val="45000"/>
              <a:buFont typeface="Wingdings" charset="2"/>
              <a:buChar char=""/>
            </a:pPr>
            <a:r>
              <a:rPr lang="en-AU" sz="2400" b="0" strike="noStrike" spc="-1">
                <a:latin typeface="Arial"/>
              </a:rPr>
              <a:t>Cancelled transaction problem during tatkal hours, many times during tatkal hours ticket is not booked even after payment due to slow speed of Bangladesh Railway E-Ticketing Service or due to limited server.</a:t>
            </a:r>
          </a:p>
          <a:p>
            <a:pPr marL="432000" indent="-324000">
              <a:spcBef>
                <a:spcPts val="1060"/>
              </a:spcBef>
              <a:buClr>
                <a:srgbClr val="000000"/>
              </a:buClr>
              <a:buSzPct val="45000"/>
              <a:buFont typeface="Wingdings" charset="2"/>
              <a:buChar char=""/>
            </a:pPr>
            <a:r>
              <a:rPr lang="en-AU" sz="2400" b="0" strike="noStrike" spc="-1">
                <a:latin typeface="Arial"/>
              </a:rPr>
              <a:t>Limit of ip address of particular computer for only two ticket for whole time during tatkal hours.</a:t>
            </a:r>
          </a:p>
          <a:p>
            <a:pPr marL="432000" indent="-324000">
              <a:spcBef>
                <a:spcPts val="1060"/>
              </a:spcBef>
              <a:buClr>
                <a:srgbClr val="000000"/>
              </a:buClr>
              <a:buSzPct val="45000"/>
              <a:buFont typeface="Wingdings" charset="2"/>
              <a:buChar char=""/>
            </a:pPr>
            <a:r>
              <a:rPr lang="en-AU" sz="2400" b="0" strike="noStrike" spc="-1">
                <a:latin typeface="Arial"/>
              </a:rPr>
              <a:t>Slow processing speed during tatkal hours due to heavy traffic.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53160"/>
            <a:ext cx="9071640" cy="936360"/>
          </a:xfrm>
          <a:prstGeom prst="rect">
            <a:avLst/>
          </a:prstGeom>
          <a:noFill/>
          <a:ln w="0">
            <a:noFill/>
          </a:ln>
        </p:spPr>
        <p:txBody>
          <a:bodyPr lIns="0" tIns="0" rIns="0" bIns="0" anchor="ctr">
            <a:noAutofit/>
          </a:bodyPr>
          <a:lstStyle/>
          <a:p>
            <a:pPr algn="ctr">
              <a:buNone/>
            </a:pPr>
            <a:r>
              <a:rPr lang="en-AU" sz="3300" b="0" strike="noStrike" spc="-1">
                <a:latin typeface="Arial"/>
              </a:rPr>
              <a:t>IMPROVEMENT REQUIRED IN BANGLADESH RAILWAYS</a:t>
            </a:r>
          </a:p>
        </p:txBody>
      </p:sp>
      <p:sp>
        <p:nvSpPr>
          <p:cNvPr id="175" name="PlaceHolder 2"/>
          <p:cNvSpPr>
            <a:spLocks noGrp="1"/>
          </p:cNvSpPr>
          <p:nvPr>
            <p:ph/>
          </p:nvPr>
        </p:nvSpPr>
        <p:spPr>
          <a:xfrm>
            <a:off x="504000" y="1254600"/>
            <a:ext cx="9071640" cy="4073400"/>
          </a:xfrm>
          <a:prstGeom prst="rect">
            <a:avLst/>
          </a:prstGeom>
          <a:noFill/>
          <a:ln w="0">
            <a:noFill/>
          </a:ln>
        </p:spPr>
        <p:txBody>
          <a:bodyPr lIns="0" tIns="0" rIns="0" bIns="0" anchor="t">
            <a:normAutofit fontScale="97500" lnSpcReduction="10000"/>
          </a:bodyPr>
          <a:lstStyle/>
          <a:p>
            <a:pPr marL="432000" indent="-324000">
              <a:spcBef>
                <a:spcPts val="1060"/>
              </a:spcBef>
              <a:buClr>
                <a:srgbClr val="000000"/>
              </a:buClr>
              <a:buSzPct val="45000"/>
              <a:buFont typeface="Wingdings" charset="2"/>
              <a:buChar char=""/>
            </a:pPr>
            <a:r>
              <a:rPr lang="en-AU" sz="2400" b="0" strike="noStrike" spc="-1">
                <a:latin typeface="Arial"/>
              </a:rPr>
              <a:t>BRES (Bangladesh Railway E-Ticketing Service) should introduce wallet scheme so that transaction become easy or time consumption of redirecting to merchant sites will be saved.</a:t>
            </a:r>
          </a:p>
          <a:p>
            <a:pPr marL="432000" indent="-324000">
              <a:spcBef>
                <a:spcPts val="1060"/>
              </a:spcBef>
              <a:buClr>
                <a:srgbClr val="000000"/>
              </a:buClr>
              <a:buSzPct val="45000"/>
              <a:buFont typeface="Wingdings" charset="2"/>
              <a:buChar char=""/>
            </a:pPr>
            <a:r>
              <a:rPr lang="en-AU" sz="2400" b="0" strike="noStrike" spc="-1">
                <a:latin typeface="Arial"/>
              </a:rPr>
              <a:t>BRES installation of more servers for good speed even during heavy rush time.</a:t>
            </a:r>
          </a:p>
          <a:p>
            <a:pPr marL="432000" indent="-324000">
              <a:spcBef>
                <a:spcPts val="1060"/>
              </a:spcBef>
              <a:buClr>
                <a:srgbClr val="000000"/>
              </a:buClr>
              <a:buSzPct val="45000"/>
              <a:buFont typeface="Wingdings" charset="2"/>
              <a:buChar char=""/>
            </a:pPr>
            <a:r>
              <a:rPr lang="en-AU" sz="2400" b="0" strike="noStrike" spc="-1">
                <a:latin typeface="Arial"/>
              </a:rPr>
              <a:t>Proper inspection of ticket and I.d of passengers so that improper booking that is being done by agents on anonymous identity can be reduced.</a:t>
            </a:r>
          </a:p>
          <a:p>
            <a:pPr marL="432000" indent="-324000">
              <a:spcBef>
                <a:spcPts val="1060"/>
              </a:spcBef>
              <a:buClr>
                <a:srgbClr val="000000"/>
              </a:buClr>
              <a:buSzPct val="45000"/>
              <a:buFont typeface="Wingdings" charset="2"/>
              <a:buChar char=""/>
            </a:pPr>
            <a:r>
              <a:rPr lang="en-AU" sz="2400" b="0" strike="noStrike" spc="-1">
                <a:latin typeface="Arial"/>
              </a:rPr>
              <a:t>Improvement in like saving of filled form dynamically so that in case of disconnection of internet user didn’t need to refill the form again from start, it should start form where it was left, it will be saved in cache memory of web browser which can be used further.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p:nvPr>
        </p:nvSpPr>
        <p:spPr>
          <a:xfrm>
            <a:off x="504000" y="540000"/>
            <a:ext cx="9071640" cy="450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AU" sz="2400" b="0" strike="noStrike" spc="-1" dirty="0">
                <a:latin typeface="Arial"/>
              </a:rPr>
              <a:t>Refund process should be fast.</a:t>
            </a:r>
          </a:p>
          <a:p>
            <a:pPr marL="432000" indent="-324000">
              <a:spcBef>
                <a:spcPts val="1060"/>
              </a:spcBef>
              <a:buClr>
                <a:srgbClr val="000000"/>
              </a:buClr>
              <a:buSzPct val="45000"/>
              <a:buFont typeface="Wingdings" charset="2"/>
              <a:buChar char=""/>
            </a:pPr>
            <a:r>
              <a:rPr lang="en-AU" sz="2400" b="0" strike="noStrike" spc="-1" dirty="0">
                <a:latin typeface="Arial"/>
              </a:rPr>
              <a:t>International debit and credit card should be accepted by BRES.</a:t>
            </a:r>
          </a:p>
          <a:p>
            <a:pPr marL="108000">
              <a:spcBef>
                <a:spcPts val="1060"/>
              </a:spcBef>
              <a:buClr>
                <a:srgbClr val="000000"/>
              </a:buClr>
              <a:buSzPct val="45000"/>
            </a:pPr>
            <a:r>
              <a:rPr lang="en-AU" sz="2400" b="0" strike="noStrike" spc="-1" dirty="0">
                <a:latin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3136-38AF-C82D-A894-ABAF9EEDB4A9}"/>
              </a:ext>
            </a:extLst>
          </p:cNvPr>
          <p:cNvSpPr>
            <a:spLocks noGrp="1"/>
          </p:cNvSpPr>
          <p:nvPr>
            <p:ph type="title"/>
          </p:nvPr>
        </p:nvSpPr>
        <p:spPr>
          <a:xfrm>
            <a:off x="504000" y="457200"/>
            <a:ext cx="9071640" cy="961292"/>
          </a:xfrm>
        </p:spPr>
        <p:txBody>
          <a:bodyPr/>
          <a:lstStyle/>
          <a:p>
            <a:r>
              <a:rPr lang="en-US" sz="4400" dirty="0">
                <a:latin typeface="Rockwell" pitchFamily="18" charset="0"/>
              </a:rPr>
              <a:t>Requirements:</a:t>
            </a:r>
            <a:endParaRPr lang="en-US" dirty="0"/>
          </a:p>
        </p:txBody>
      </p:sp>
      <p:sp>
        <p:nvSpPr>
          <p:cNvPr id="3" name="Content Placeholder 2">
            <a:extLst>
              <a:ext uri="{FF2B5EF4-FFF2-40B4-BE49-F238E27FC236}">
                <a16:creationId xmlns:a16="http://schemas.microsoft.com/office/drawing/2014/main" id="{79B5C27A-B96F-03BB-E4F0-CDECA7A1166C}"/>
              </a:ext>
            </a:extLst>
          </p:cNvPr>
          <p:cNvSpPr>
            <a:spLocks noGrp="1"/>
          </p:cNvSpPr>
          <p:nvPr>
            <p:ph/>
          </p:nvPr>
        </p:nvSpPr>
        <p:spPr>
          <a:xfrm>
            <a:off x="504000" y="1899138"/>
            <a:ext cx="9071640" cy="3230862"/>
          </a:xfrm>
        </p:spPr>
        <p:txBody>
          <a:bodyPr>
            <a:normAutofit fontScale="77500" lnSpcReduction="20000"/>
          </a:bodyPr>
          <a:lstStyle/>
          <a:p>
            <a:pPr marL="596646" indent="-514350">
              <a:buNone/>
            </a:pPr>
            <a:r>
              <a:rPr lang="en-US" sz="2800" dirty="0">
                <a:solidFill>
                  <a:schemeClr val="accent1"/>
                </a:solidFill>
              </a:rPr>
              <a:t>1) </a:t>
            </a:r>
            <a:r>
              <a:rPr lang="en-US" sz="2800" u="sng" dirty="0"/>
              <a:t>Hardware Requirements:</a:t>
            </a:r>
          </a:p>
          <a:p>
            <a:r>
              <a:rPr lang="en-US" sz="2800" dirty="0"/>
              <a:t>Processor 	 :	Pentium IV 2GHz and Above</a:t>
            </a:r>
          </a:p>
          <a:p>
            <a:r>
              <a:rPr lang="en-US" sz="2800" dirty="0"/>
              <a:t>RAM                  :	1GB </a:t>
            </a:r>
          </a:p>
          <a:p>
            <a:r>
              <a:rPr lang="en-US" sz="2800" dirty="0"/>
              <a:t>Monitor              :           VGA Color Monitor </a:t>
            </a:r>
          </a:p>
          <a:p>
            <a:endParaRPr lang="en-US" sz="2800" dirty="0"/>
          </a:p>
          <a:p>
            <a:pPr marL="539496" indent="-457200">
              <a:buNone/>
            </a:pPr>
            <a:r>
              <a:rPr lang="en-US" sz="2800" dirty="0">
                <a:solidFill>
                  <a:schemeClr val="accent1"/>
                </a:solidFill>
              </a:rPr>
              <a:t>2) </a:t>
            </a:r>
            <a:r>
              <a:rPr lang="en-US" sz="2800" u="sng" dirty="0"/>
              <a:t>Software Requirements:</a:t>
            </a:r>
            <a:endParaRPr lang="en-US" sz="2800" dirty="0"/>
          </a:p>
          <a:p>
            <a:r>
              <a:rPr lang="en-US" sz="2800" dirty="0"/>
              <a:t>Operating System           :	Windows XP onwards</a:t>
            </a:r>
          </a:p>
          <a:p>
            <a:r>
              <a:rPr lang="en-US" sz="2800" dirty="0"/>
              <a:t>Developing Tool              :	</a:t>
            </a:r>
            <a:r>
              <a:rPr lang="en-US" sz="2800" dirty="0" err="1"/>
              <a:t>html,css</a:t>
            </a:r>
            <a:r>
              <a:rPr lang="en-US" sz="2800" dirty="0"/>
              <a:t>(front end)</a:t>
            </a:r>
          </a:p>
          <a:p>
            <a:r>
              <a:rPr lang="en-US" sz="2800" dirty="0"/>
              <a:t>Database	              :              </a:t>
            </a:r>
            <a:r>
              <a:rPr lang="en-US" sz="2800" dirty="0" err="1"/>
              <a:t>php</a:t>
            </a:r>
            <a:r>
              <a:rPr lang="en-US" sz="2800" dirty="0"/>
              <a:t> ,</a:t>
            </a:r>
            <a:r>
              <a:rPr lang="en-US" sz="2800" dirty="0" err="1"/>
              <a:t>javascript</a:t>
            </a:r>
            <a:r>
              <a:rPr lang="en-US" sz="2800" dirty="0"/>
              <a:t> (back end)</a:t>
            </a:r>
          </a:p>
          <a:p>
            <a:endParaRPr lang="en-US" dirty="0"/>
          </a:p>
        </p:txBody>
      </p:sp>
    </p:spTree>
    <p:extLst>
      <p:ext uri="{BB962C8B-B14F-4D97-AF65-F5344CB8AC3E}">
        <p14:creationId xmlns:p14="http://schemas.microsoft.com/office/powerpoint/2010/main" val="386517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C3E7-AE7E-E90A-DD5D-05816BBAAB9D}"/>
              </a:ext>
            </a:extLst>
          </p:cNvPr>
          <p:cNvSpPr>
            <a:spLocks noGrp="1"/>
          </p:cNvSpPr>
          <p:nvPr>
            <p:ph type="title"/>
          </p:nvPr>
        </p:nvSpPr>
        <p:spPr>
          <a:xfrm>
            <a:off x="586154" y="810000"/>
            <a:ext cx="8989486" cy="749169"/>
          </a:xfrm>
        </p:spPr>
        <p:txBody>
          <a:bodyPr/>
          <a:lstStyle/>
          <a:p>
            <a:r>
              <a:rPr lang="en-US" dirty="0">
                <a:latin typeface="Rockwell" pitchFamily="18" charset="0"/>
              </a:rPr>
              <a:t>Data flow diagram:</a:t>
            </a:r>
            <a:endParaRPr lang="en-US" dirty="0"/>
          </a:p>
        </p:txBody>
      </p:sp>
      <p:sp>
        <p:nvSpPr>
          <p:cNvPr id="3" name="Content Placeholder 2">
            <a:extLst>
              <a:ext uri="{FF2B5EF4-FFF2-40B4-BE49-F238E27FC236}">
                <a16:creationId xmlns:a16="http://schemas.microsoft.com/office/drawing/2014/main" id="{F5C84276-3D23-3354-EA14-37637B8C8763}"/>
              </a:ext>
            </a:extLst>
          </p:cNvPr>
          <p:cNvSpPr>
            <a:spLocks noGrp="1"/>
          </p:cNvSpPr>
          <p:nvPr>
            <p:ph/>
          </p:nvPr>
        </p:nvSpPr>
        <p:spPr>
          <a:xfrm>
            <a:off x="504000" y="2016369"/>
            <a:ext cx="9071640" cy="3113631"/>
          </a:xfrm>
        </p:spPr>
        <p:txBody>
          <a:bodyPr>
            <a:normAutofit lnSpcReduction="10000"/>
          </a:bodyPr>
          <a:lstStyle/>
          <a:p>
            <a:pPr algn="just"/>
            <a:r>
              <a:rPr lang="en-US" sz="2800" dirty="0"/>
              <a:t>The data flow diagram is a graphical representation that depicts information flow and the transforms that are    applied as data moves from input to output</a:t>
            </a:r>
            <a:r>
              <a:rPr lang="en-US" dirty="0"/>
              <a:t>. </a:t>
            </a:r>
          </a:p>
          <a:p>
            <a:pPr algn="just"/>
            <a:endParaRPr lang="en-US" dirty="0"/>
          </a:p>
          <a:p>
            <a:pPr marL="596646" indent="-514350" algn="just">
              <a:buFont typeface="+mj-lt"/>
              <a:buAutoNum type="arabicParenR"/>
            </a:pPr>
            <a:r>
              <a:rPr lang="en-US" sz="2800" dirty="0"/>
              <a:t>Context level or 0-level DFD</a:t>
            </a:r>
          </a:p>
          <a:p>
            <a:pPr marL="596646" indent="-514350" algn="just">
              <a:buFont typeface="+mj-lt"/>
              <a:buAutoNum type="arabicParenR"/>
            </a:pPr>
            <a:r>
              <a:rPr lang="en-US" sz="2800" dirty="0"/>
              <a:t>1-level DFD</a:t>
            </a:r>
          </a:p>
          <a:p>
            <a:pPr marL="596646" indent="-514350" algn="just">
              <a:buFont typeface="+mj-lt"/>
              <a:buAutoNum type="arabicParenR"/>
            </a:pPr>
            <a:r>
              <a:rPr lang="en-US" sz="2800" dirty="0"/>
              <a:t>2-Level DFD</a:t>
            </a:r>
          </a:p>
          <a:p>
            <a:endParaRPr lang="en-US" dirty="0"/>
          </a:p>
        </p:txBody>
      </p:sp>
    </p:spTree>
    <p:extLst>
      <p:ext uri="{BB962C8B-B14F-4D97-AF65-F5344CB8AC3E}">
        <p14:creationId xmlns:p14="http://schemas.microsoft.com/office/powerpoint/2010/main" val="3185807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571</Words>
  <Application>Microsoft Office PowerPoint</Application>
  <PresentationFormat>Custom</PresentationFormat>
  <Paragraphs>57</Paragraphs>
  <Slides>15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Calibri</vt:lpstr>
      <vt:lpstr>Century Gothic</vt:lpstr>
      <vt:lpstr>Rockwell</vt:lpstr>
      <vt:lpstr>Symbol</vt:lpstr>
      <vt:lpstr>Wingdings</vt:lpstr>
      <vt:lpstr>Wingdings 3</vt:lpstr>
      <vt:lpstr>Office Theme</vt:lpstr>
      <vt:lpstr>Office Theme</vt:lpstr>
      <vt:lpstr>Office Theme</vt:lpstr>
      <vt:lpstr>Slice</vt:lpstr>
      <vt:lpstr>System Analysis and Design  on</vt:lpstr>
      <vt:lpstr>INTRODUCTIN</vt:lpstr>
      <vt:lpstr>SCOPE &amp; OBJECTIVE</vt:lpstr>
      <vt:lpstr>FEATURES</vt:lpstr>
      <vt:lpstr>Bangladesh Railway E-Ticketing Problems</vt:lpstr>
      <vt:lpstr>IMPROVEMENT REQUIRED IN BANGLADESH RAILWAYS</vt:lpstr>
      <vt:lpstr>PowerPoint Presentation</vt:lpstr>
      <vt:lpstr>Requirements:</vt:lpstr>
      <vt:lpstr>Data flow diagram:</vt:lpstr>
      <vt:lpstr>Context level or 0-level DFD:</vt:lpstr>
      <vt:lpstr>1-level DFD:</vt:lpstr>
      <vt:lpstr>2-level DFD:</vt:lpstr>
      <vt:lpstr>Use Case Diagram:</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Israt Jahan</dc:creator>
  <dc:description/>
  <cp:lastModifiedBy>Israt Jahan</cp:lastModifiedBy>
  <cp:revision>6</cp:revision>
  <dcterms:created xsi:type="dcterms:W3CDTF">2023-01-14T18:20:39Z</dcterms:created>
  <dcterms:modified xsi:type="dcterms:W3CDTF">2023-01-15T04:13:05Z</dcterms:modified>
  <dc:language>en-AU</dc:language>
</cp:coreProperties>
</file>