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2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Binary Systems 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week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Boolean algebra and Logic Gates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week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Simplification of Boolean Functions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weeks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Combinational logic (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week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MSI and PLD Components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weeks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Synchronous Sequential Logic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weeks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Registers, Counters And The Memory Unit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 weeks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3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Recommended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Digital Logic and Computer Design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 Morris Mano</a:t>
            </a:r>
            <a:endParaRPr lang="en-US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4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1: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Familiarization with basic logic gates by implementing two-input and three-input Boolean functions.</a:t>
            </a:r>
          </a:p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2: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Simplification of Sum of products.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3: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Simplification of Sum of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products with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Don’t care conditions.</a:t>
            </a:r>
          </a:p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4: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of a Full-Adder.</a:t>
            </a:r>
          </a:p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5: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of a Full-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Subtractor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0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6: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Circuit design for code conversion from Binary Coded Decimal (BCD) to Excess-3 code.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7: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Design of a 3x8 decoder using two 2x4 decoders.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8: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Design of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4x2 priority encoder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9: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Design of a magnitude comparator for two 2-bit numbers.</a:t>
            </a:r>
          </a:p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Experiment 10: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of a Boolean function with a 4x1 multiplexer.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40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https://groups.google.com/d/forum/cse203-jan2020</a:t>
            </a:r>
          </a:p>
        </p:txBody>
      </p:sp>
    </p:spTree>
    <p:extLst>
      <p:ext uri="{BB962C8B-B14F-4D97-AF65-F5344CB8AC3E}">
        <p14:creationId xmlns:p14="http://schemas.microsoft.com/office/powerpoint/2010/main" val="255458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110</TotalTime>
  <Words>205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Abdullah</vt:lpstr>
      <vt:lpstr>Digital Logic Design</vt:lpstr>
      <vt:lpstr>Theory Course Plan</vt:lpstr>
      <vt:lpstr>Book Recommended</vt:lpstr>
      <vt:lpstr>Lab Course Plan</vt:lpstr>
      <vt:lpstr>Lab Course Plan</vt:lpstr>
      <vt:lpstr>Group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Muhammad</cp:lastModifiedBy>
  <cp:revision>14</cp:revision>
  <dcterms:created xsi:type="dcterms:W3CDTF">2006-08-16T00:00:00Z</dcterms:created>
  <dcterms:modified xsi:type="dcterms:W3CDTF">2020-03-04T09:31:55Z</dcterms:modified>
</cp:coreProperties>
</file>