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73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6" y="459013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4" y="520701"/>
            <a:ext cx="373380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715000" y="685802"/>
            <a:ext cx="3429002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724525" y="766112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72150" y="810481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611409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633792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91440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" y="324046"/>
            <a:ext cx="9144001" cy="1162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9210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3" y="2"/>
            <a:ext cx="9143999" cy="304799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2"/>
            <a:ext cx="845820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960120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1136"/>
            <a:ext cx="68580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9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7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1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4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6" y="360249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4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Chapter 2</a:t>
            </a:r>
          </a:p>
          <a:p>
            <a:endParaRPr lang="en-US" dirty="0"/>
          </a:p>
          <a:p>
            <a:r>
              <a:rPr lang="en-US" dirty="0" smtClean="0"/>
              <a:t>Boolean Algebra and Logic 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2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&amp; Standard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Maxterms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	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Let us consider two binary variables x and y combined with an AND operation. 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Since each variable may appear either in its normal form or in its complement form, there are four combinations: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Each of these four AND terms represents a </a:t>
            </a:r>
            <a:r>
              <a:rPr lang="en-US" sz="2400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Similarly, n variables forming an OR term, with each variable being primed or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umprimed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provide 2</a:t>
            </a:r>
            <a:r>
              <a:rPr lang="en-US" sz="2400" i="1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possible combinations, called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maxterms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	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4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&amp; Standard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 functions expressed as a sum of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or product of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maxterms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are said to be in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Canonical form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xyz 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= 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x+y+z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x+y+z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+z)(z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y+z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= 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baseline="-25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06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&amp; Standard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terms that form a Boolean function may contain one, two or any number of literals. These are said to be in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standard forms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types of standard forms: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Sum of products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Product of sums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x(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)(x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y+z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11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Conversion Between Canonical Forms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Let a function be F(A, B, C) = Ʃ(1, 4, 5, 6, 7)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function has a complement that can be expressed as: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(A, B, C) = Ʃ(0, 2, 3) = 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Now if we take the complement of F’ by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DeMorgan’s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theorem, we obtain F in a different form: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 = (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m</a:t>
            </a:r>
            <a:r>
              <a:rPr lang="en-US" sz="24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m</a:t>
            </a:r>
            <a:r>
              <a:rPr lang="en-US" sz="24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= </a:t>
            </a:r>
            <a:r>
              <a:rPr lang="el-GR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(0, 2, 3)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Similarly, for the function F(x, y, z) = </a:t>
            </a:r>
            <a:r>
              <a:rPr lang="el-GR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(0, 2,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4, 5), the conversion to sum of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is: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F(x, y, z) =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Ʃ(1,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6, 7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4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Theorems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555961"/>
              </p:ext>
            </p:extLst>
          </p:nvPr>
        </p:nvGraphicFramePr>
        <p:xfrm>
          <a:off x="457200" y="1765300"/>
          <a:ext cx="8229600" cy="3708400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2743200"/>
                <a:gridCol w="2438400"/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Postulate 2</a:t>
                      </a:r>
                      <a:endParaRPr kumimoji="0" lang="en-US" b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(a) x</a:t>
                      </a:r>
                      <a:r>
                        <a:rPr kumimoji="0" lang="en-US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+ 0 = x</a:t>
                      </a:r>
                      <a:endParaRPr kumimoji="0" lang="en-US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(b) x . 1 = x</a:t>
                      </a:r>
                      <a:endParaRPr kumimoji="0" lang="en-US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Postulate 5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(a) x +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’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(b) x .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’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Theorem 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(a) x + x = 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(b) x . x = 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Theorem 2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(a) x + 1 = 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(b) x . 0 = 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Theorem 3, involution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’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’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Postulate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3, commutative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(a) x + y = y +x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(b)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Theorem 4, associative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(a) x+ (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y+z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= (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x+y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+ z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(b) x(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yz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= (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)z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Postulate 4, distributive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(a) x(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y+z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=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xz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(b) x +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yz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(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x+y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)(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x+z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Theorem 5,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DeMorgan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(a) (x + y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’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’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’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(b) (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’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’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 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" pitchFamily="34" charset="0"/>
                          <a:cs typeface="Times New Roman" pitchFamily="18" charset="0"/>
                        </a:rPr>
                        <a:t>’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Theorem 6, absorption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(a) x +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(b) x(x + y) = 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4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binary variable can take the value 0 or 1.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Boolean function is an expression formed with binary variables, the two binary operators OR and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the unary operator NOT, parentheses and equal sign.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example:        F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F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x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Boolean function may also be represented in a truth table. To represent a function in a truth table, we need a list of 2</a:t>
            </a:r>
            <a:r>
              <a:rPr lang="en-US" sz="2400" i="1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combinations of 1’s and 0’s of the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binary variables and a column showing the combinations for which the function is equal to 1 or 0.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Boolean Function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133579"/>
              </p:ext>
            </p:extLst>
          </p:nvPr>
        </p:nvGraphicFramePr>
        <p:xfrm>
          <a:off x="457200" y="1765300"/>
          <a:ext cx="8229599" cy="3563620"/>
        </p:xfrm>
        <a:graphic>
          <a:graphicData uri="http://schemas.openxmlformats.org/drawingml/2006/table">
            <a:tbl>
              <a:tblPr firstRow="1" bandRow="1"/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56388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Truth tables for F</a:t>
            </a:r>
            <a:r>
              <a:rPr lang="en-US" sz="20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xyz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x +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F</a:t>
            </a:r>
            <a:r>
              <a:rPr lang="en-US" sz="20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F</a:t>
            </a:r>
            <a:r>
              <a:rPr lang="en-US" sz="20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Boolean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6355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Simplify the following Boolean functions to a minimum number of literals.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y)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66928" indent="-457200">
              <a:buFont typeface="+mj-lt"/>
              <a:buAutoNum type="arabicPeriod" startAt="2"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66928" indent="-457200">
              <a:buFont typeface="+mj-lt"/>
              <a:buAutoNum type="arabicPeriod" startAt="2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yz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(x +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xyz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yz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(1 + z)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(1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y)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6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 of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Find the complement of the functions F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=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= (x + 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z)(x + y + 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Find the complement of the functions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(x(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(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 + z)(y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6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Logic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9" y="1766803"/>
            <a:ext cx="7565516" cy="4949930"/>
          </a:xfrm>
        </p:spPr>
      </p:pic>
    </p:spTree>
    <p:extLst>
      <p:ext uri="{BB962C8B-B14F-4D97-AF65-F5344CB8AC3E}">
        <p14:creationId xmlns:p14="http://schemas.microsoft.com/office/powerpoint/2010/main" val="232505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Logic Gates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534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25" y="2858798"/>
            <a:ext cx="54102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10025"/>
            <a:ext cx="54578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4829175"/>
            <a:ext cx="5429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562600"/>
            <a:ext cx="56388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56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 Gates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5149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81313"/>
            <a:ext cx="58483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62425"/>
            <a:ext cx="59055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656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296</TotalTime>
  <Words>724</Words>
  <Application>Microsoft Office PowerPoint</Application>
  <PresentationFormat>On-screen Show (4:3)</PresentationFormat>
  <Paragraphs>162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Abdullah</vt:lpstr>
      <vt:lpstr>Digital Logic Design</vt:lpstr>
      <vt:lpstr>Basic Theorems</vt:lpstr>
      <vt:lpstr>Boolean Function</vt:lpstr>
      <vt:lpstr>Boolean Function</vt:lpstr>
      <vt:lpstr>Boolean Function</vt:lpstr>
      <vt:lpstr>Complement of a Function</vt:lpstr>
      <vt:lpstr>Other Logic Operations</vt:lpstr>
      <vt:lpstr>Digital Logic Gates</vt:lpstr>
      <vt:lpstr>Digital Logic Gates</vt:lpstr>
      <vt:lpstr>Canonical &amp; Standard Forms</vt:lpstr>
      <vt:lpstr>Canonical &amp; Standard Forms</vt:lpstr>
      <vt:lpstr>Canonical &amp; Standard Forms</vt:lpstr>
      <vt:lpstr>Conversion Between Canonical Forms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38</cp:revision>
  <dcterms:created xsi:type="dcterms:W3CDTF">2006-08-16T00:00:00Z</dcterms:created>
  <dcterms:modified xsi:type="dcterms:W3CDTF">2020-12-14T16:02:59Z</dcterms:modified>
</cp:coreProperties>
</file>