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</a:p>
          <a:p>
            <a:endParaRPr lang="en-US" dirty="0"/>
          </a:p>
          <a:p>
            <a:r>
              <a:rPr lang="en-US" dirty="0" smtClean="0"/>
              <a:t>Combinational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2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arbitrarily assign symbols x and y to the two inputs and B (for borrow) and D (for difference) to the outputs.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D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B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199683"/>
              </p:ext>
            </p:extLst>
          </p:nvPr>
        </p:nvGraphicFramePr>
        <p:xfrm>
          <a:off x="838200" y="2743200"/>
          <a:ext cx="3429000" cy="2080260"/>
        </p:xfrm>
        <a:graphic>
          <a:graphicData uri="http://schemas.openxmlformats.org/drawingml/2006/table">
            <a:tbl>
              <a:tblPr firstRow="1" bandRow="1"/>
              <a:tblGrid>
                <a:gridCol w="857250"/>
                <a:gridCol w="857250"/>
                <a:gridCol w="857250"/>
                <a:gridCol w="85725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consists of three inputs and two outputs. 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of the input variables, denoted by x and y, represent the two significant bits to be subtracted.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third input, z represents the previous borrow.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two outputs, D and B represent the difference and output borrow respectively.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6355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0168583"/>
              </p:ext>
            </p:extLst>
          </p:nvPr>
        </p:nvGraphicFramePr>
        <p:xfrm>
          <a:off x="2057400" y="1752600"/>
          <a:ext cx="4844145" cy="3563620"/>
        </p:xfrm>
        <a:graphic>
          <a:graphicData uri="http://schemas.openxmlformats.org/drawingml/2006/table">
            <a:tbl>
              <a:tblPr firstRow="1" bandRow="1"/>
              <a:tblGrid>
                <a:gridCol w="968829"/>
                <a:gridCol w="968829"/>
                <a:gridCol w="968829"/>
                <a:gridCol w="968829"/>
                <a:gridCol w="968829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5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5915"/>
              </p:ext>
            </p:extLst>
          </p:nvPr>
        </p:nvGraphicFramePr>
        <p:xfrm>
          <a:off x="1676400" y="1836420"/>
          <a:ext cx="5638800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676400" y="1836419"/>
            <a:ext cx="111292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526120"/>
              </p:ext>
            </p:extLst>
          </p:nvPr>
        </p:nvGraphicFramePr>
        <p:xfrm>
          <a:off x="1676400" y="4343401"/>
          <a:ext cx="5638800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676400" y="4343400"/>
            <a:ext cx="111292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7800" y="6019800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0982" y="5043055"/>
            <a:ext cx="1752600" cy="34350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97925" y="5029200"/>
            <a:ext cx="1752600" cy="34350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95455" y="5077690"/>
            <a:ext cx="876300" cy="7522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53439" y="3581400"/>
            <a:ext cx="4061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 =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x’y’z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x’yz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+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xy’z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+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xyz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5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Sometimes it becomes necessary to convert binary code of one system to another.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combinational circuit performs this transformation by means of logic gates.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 us convert a number represented in BCD to excess-3 codes.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designate the four input binary variables A, B, C and D and four output binary variable w, x, y and z.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four variables, there should be 16 combinations. But we have to use only 10 combinations. The remaining are don’t care combinations.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5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Conversion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056263"/>
              </p:ext>
            </p:extLst>
          </p:nvPr>
        </p:nvGraphicFramePr>
        <p:xfrm>
          <a:off x="838200" y="1752597"/>
          <a:ext cx="7315200" cy="4373883"/>
        </p:xfrm>
        <a:graphic>
          <a:graphicData uri="http://schemas.openxmlformats.org/drawingml/2006/table">
            <a:tbl>
              <a:tblPr firstRow="1" bandRow="1"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533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26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Conversion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24765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8860"/>
            <a:ext cx="23622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62425"/>
            <a:ext cx="238125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800"/>
            <a:ext cx="233362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91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Conversion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752600"/>
            <a:ext cx="5629275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1905000"/>
            <a:ext cx="214353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z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 = D’</a:t>
            </a: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  <a:latin typeface="Calibri" pitchFamily="34" charset="0"/>
              <a:ea typeface="Adobe Fan Heiti Std B" pitchFamily="34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y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 = CD + C’D’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   = CD + (C+D)’</a:t>
            </a: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  <a:latin typeface="Calibri" pitchFamily="34" charset="0"/>
              <a:ea typeface="Adobe Fan Heiti Std B" pitchFamily="34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x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 = B’C + B’D + BC’D’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  = B’(C+D) + BC’D’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  = B’(C+D) + B(C+D)’</a:t>
            </a: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  <a:latin typeface="Calibri" pitchFamily="34" charset="0"/>
              <a:ea typeface="Adobe Fan Heiti Std B" pitchFamily="34" charset="-128"/>
              <a:cs typeface="Times New Roman" pitchFamily="18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w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 = A + BC + BD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  <a:ea typeface="Adobe Fan Heiti Std B" pitchFamily="34" charset="-128"/>
                <a:cs typeface="Times New Roman" pitchFamily="18" charset="0"/>
              </a:rPr>
              <a:t>   = A + B(C+D)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libri" pitchFamily="34" charset="0"/>
              <a:ea typeface="Adobe Fan Heiti Std B" pitchFamily="34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analysis of a combinational circuit is somewhat the reverse process.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starts with a given logic diagram and ends with a set of Boolean functions, a truth table or a verbal explanation of the circuit operation.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need to consider the feedback path which is a connection from the output of one gate to the input of a second gate that forms part of the input to the first gate. 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40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obtain the output Boolean functions from a logic diagram, let us proceed as follows: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Label all gate outputs that are a function of the input variables.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Label with other symbols those gates which are a function of input variables and/or previously labeled gates.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Repeat this process until the outputs of the circuit are obtained.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By repeated substitution of previously defined functions, obtain output Boolean functions in terms of input variables only.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1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Combinational &amp; Sequential Circuits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711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combinational circuit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performs a specified information-processing operation fully specified logically by a set of Boolean functions.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sequential circuit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employs memory elements (binary cells) in addition to logic gates. The state of memory elements in turn is a function of previous inputs.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7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Procedure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685925"/>
            <a:ext cx="528637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2298680"/>
            <a:ext cx="43308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F</a:t>
            </a:r>
            <a:r>
              <a:rPr lang="en-US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= AB + AC + BC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T</a:t>
            </a:r>
            <a:r>
              <a:rPr lang="en-US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1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= A + B + C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T</a:t>
            </a:r>
            <a:r>
              <a:rPr lang="en-US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= ABC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T</a:t>
            </a:r>
            <a:r>
              <a:rPr lang="en-US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3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=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F</a:t>
            </a:r>
            <a:r>
              <a:rPr lang="en-US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’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T</a:t>
            </a:r>
            <a:r>
              <a:rPr lang="en-US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1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F</a:t>
            </a:r>
            <a:r>
              <a:rPr lang="en-US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1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=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T</a:t>
            </a:r>
            <a:r>
              <a:rPr lang="en-US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3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+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T</a:t>
            </a:r>
            <a:r>
              <a:rPr lang="en-US" i="1" baseline="-25000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2</a:t>
            </a:r>
            <a:endParaRPr lang="en-US" i="1" baseline="-25000" dirty="0" smtClean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  = 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F</a:t>
            </a:r>
            <a:r>
              <a:rPr lang="en-US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2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’</a:t>
            </a:r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T</a:t>
            </a:r>
            <a:r>
              <a:rPr lang="en-US" i="1" baseline="-25000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1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+ ABC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  = (AB + AC + BC)’(A + B + C) + ABC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  = (A’ + B’)(A’ + C’)(B’ + C’)(A + B + C) + ABC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  = (A’ + B’C’)(AB’ + AC’ + BC’ + B’C’) + ABC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Calibri" pitchFamily="34" charset="0"/>
              </a:rPr>
              <a:t>   = A’BC’ + A’B’C + AB’C’ + ABC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4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Procedure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245234"/>
              </p:ext>
            </p:extLst>
          </p:nvPr>
        </p:nvGraphicFramePr>
        <p:xfrm>
          <a:off x="838200" y="2185413"/>
          <a:ext cx="7315200" cy="3605787"/>
        </p:xfrm>
        <a:graphic>
          <a:graphicData uri="http://schemas.openxmlformats.org/drawingml/2006/table">
            <a:tbl>
              <a:tblPr firstRow="1" bandRow="1"/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533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i="1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i="1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i="1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’</a:t>
                      </a:r>
                      <a:endParaRPr lang="en-US" i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i="1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i="1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i="1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i="1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lang="en-US" i="1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i="1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i="1" baseline="-25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i="1" baseline="-25000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017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Problems: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4-1, 4-3, 4-4, 4-7, 4-8, 4-10, 4-12, 4-15, 4-16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1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procedure involve the following steps: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problem is stated.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of available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input variables and required output variables is determined.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input and output variables are assigned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letter symbols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truth table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 defines the required relationships between inputs and outputs is derived.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simplified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Boolean function for each output is obtained.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logic diagram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drawn.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6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binary sum consists of two digits. The higher significant bit of this result is called a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There are two types of adders: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Half-adder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Full-adder</a:t>
            </a:r>
          </a:p>
          <a:p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Half-Adder: A combinational circuit that performs the addition of two bits is called a half-adder.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Full-Adder: One that performs the addition of three bits (two significant bits and a previous carry) is a full-adder.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4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 arbitrarily assign symbols x and y to the two inputs and S (for sum) and C (for carry) to the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ouputs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S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882973"/>
              </p:ext>
            </p:extLst>
          </p:nvPr>
        </p:nvGraphicFramePr>
        <p:xfrm>
          <a:off x="838200" y="2743200"/>
          <a:ext cx="3429000" cy="2080260"/>
        </p:xfrm>
        <a:graphic>
          <a:graphicData uri="http://schemas.openxmlformats.org/drawingml/2006/table">
            <a:tbl>
              <a:tblPr firstRow="1" bandRow="1"/>
              <a:tblGrid>
                <a:gridCol w="857250"/>
                <a:gridCol w="857250"/>
                <a:gridCol w="857250"/>
                <a:gridCol w="85725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4182341" cy="2216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consists of three inputs and two outputs. 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of the input variables, denoted by x and y, represent the two significant bits to be added.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third input, z represents the carry from the previous lower significant position.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1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6355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577251"/>
              </p:ext>
            </p:extLst>
          </p:nvPr>
        </p:nvGraphicFramePr>
        <p:xfrm>
          <a:off x="2057400" y="1752600"/>
          <a:ext cx="4844145" cy="3563620"/>
        </p:xfrm>
        <a:graphic>
          <a:graphicData uri="http://schemas.openxmlformats.org/drawingml/2006/table">
            <a:tbl>
              <a:tblPr firstRow="1" bandRow="1"/>
              <a:tblGrid>
                <a:gridCol w="968829"/>
                <a:gridCol w="968829"/>
                <a:gridCol w="968829"/>
                <a:gridCol w="968829"/>
                <a:gridCol w="968829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3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S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x’y’z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x’yz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xy’z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 + xyz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297384"/>
              </p:ext>
            </p:extLst>
          </p:nvPr>
        </p:nvGraphicFramePr>
        <p:xfrm>
          <a:off x="1676400" y="1836420"/>
          <a:ext cx="5638800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676400" y="1836419"/>
            <a:ext cx="111292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00515"/>
              </p:ext>
            </p:extLst>
          </p:nvPr>
        </p:nvGraphicFramePr>
        <p:xfrm>
          <a:off x="1676400" y="4343401"/>
          <a:ext cx="5638800" cy="15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127760"/>
                <a:gridCol w="1127760"/>
                <a:gridCol w="1127760"/>
                <a:gridCol w="1127760"/>
              </a:tblGrid>
              <a:tr h="5715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   </a:t>
                      </a:r>
                      <a:r>
                        <a:rPr lang="en-US" dirty="0" err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yz</a:t>
                      </a:r>
                      <a:endParaRPr lang="en-US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676400" y="4343400"/>
            <a:ext cx="1112921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47800" y="6019800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 =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xz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24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yz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30982" y="5562600"/>
            <a:ext cx="1752600" cy="34350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97925" y="5514110"/>
            <a:ext cx="1752600" cy="34350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95455" y="5077690"/>
            <a:ext cx="876300" cy="7522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Subtractors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subtraction, two number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y are subtracted in each bit. When a bit of x is smaller than the corresponding bit of y, a 1 is borrowed.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Like adders, there are two types of 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subtractors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Half-</a:t>
            </a:r>
            <a:r>
              <a:rPr lang="en-US" sz="2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subtractor</a:t>
            </a:r>
            <a:endParaRPr lang="en-US" sz="2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Full-</a:t>
            </a:r>
            <a:r>
              <a:rPr lang="en-US" sz="20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subtractor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Half-</a:t>
            </a:r>
            <a:r>
              <a:rPr lang="en-US" sz="2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Subtractor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A combinational circuit that subtracts two bits and produces their difference is called a half-adder.</a:t>
            </a:r>
          </a:p>
          <a:p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Full-</a:t>
            </a:r>
            <a:r>
              <a:rPr lang="en-US" sz="2200" dirty="0" err="1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Subtractor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A combinational circuit that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performs the subtraction between two bits taking into account that a 1 may have been borrowed by a lower significant stage is a full-adder.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361</TotalTime>
  <Words>1289</Words>
  <Application>Microsoft Office PowerPoint</Application>
  <PresentationFormat>On-screen Show (4:3)</PresentationFormat>
  <Paragraphs>512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Abdullah</vt:lpstr>
      <vt:lpstr>Digital Logic Design</vt:lpstr>
      <vt:lpstr>Combinational &amp; Sequential Circuits</vt:lpstr>
      <vt:lpstr>Design Procedure</vt:lpstr>
      <vt:lpstr>Adders</vt:lpstr>
      <vt:lpstr>Half-Adder</vt:lpstr>
      <vt:lpstr>Full-Adder</vt:lpstr>
      <vt:lpstr>Full-Adder</vt:lpstr>
      <vt:lpstr>Full-Adder</vt:lpstr>
      <vt:lpstr>Subtractors</vt:lpstr>
      <vt:lpstr>Half-Subtractor</vt:lpstr>
      <vt:lpstr>Full-Subtractor</vt:lpstr>
      <vt:lpstr>Full-Subtractor</vt:lpstr>
      <vt:lpstr>Full-Subtractor</vt:lpstr>
      <vt:lpstr>Code Conversion</vt:lpstr>
      <vt:lpstr>Code Conversion</vt:lpstr>
      <vt:lpstr>Code Conversion</vt:lpstr>
      <vt:lpstr>Code Conversion</vt:lpstr>
      <vt:lpstr>Analysis Procedure</vt:lpstr>
      <vt:lpstr>Analysis Procedure</vt:lpstr>
      <vt:lpstr>Analysis Procedure</vt:lpstr>
      <vt:lpstr>Analysis Procedure</vt:lpstr>
      <vt:lpstr>Exercise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41</cp:revision>
  <dcterms:created xsi:type="dcterms:W3CDTF">2006-08-16T00:00:00Z</dcterms:created>
  <dcterms:modified xsi:type="dcterms:W3CDTF">2020-07-19T17:48:37Z</dcterms:modified>
</cp:coreProperties>
</file>