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7" r:id="rId6"/>
    <p:sldId id="278" r:id="rId7"/>
    <p:sldId id="260" r:id="rId8"/>
    <p:sldId id="279" r:id="rId9"/>
    <p:sldId id="262" r:id="rId10"/>
    <p:sldId id="265" r:id="rId11"/>
    <p:sldId id="266" r:id="rId12"/>
    <p:sldId id="280" r:id="rId13"/>
    <p:sldId id="295" r:id="rId14"/>
    <p:sldId id="281" r:id="rId15"/>
    <p:sldId id="296" r:id="rId16"/>
    <p:sldId id="264" r:id="rId17"/>
    <p:sldId id="273" r:id="rId18"/>
    <p:sldId id="274" r:id="rId19"/>
    <p:sldId id="286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6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Sequential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 Flip-Flop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55" y="1676400"/>
            <a:ext cx="5462699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84" y="4495800"/>
            <a:ext cx="600904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Triggering of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Clocked flip-flops are triggered by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pulse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outputs of memory elements change while the outputs of combinational circuit go to the flip-flops after a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pulse transition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99509"/>
            <a:ext cx="4800600" cy="12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97110"/>
            <a:ext cx="1905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4577195"/>
            <a:ext cx="17240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09800"/>
            <a:ext cx="65055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Flip-flops available in IC packages sometimes provide special inputs for setting or clearing the flip-flop asynchronously.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inputs are called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 preset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 clear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98273"/>
            <a:ext cx="6858000" cy="217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516912"/>
            <a:ext cx="18097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of Clocked Sequential Circuits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logic diagram is recognized as the circuit of a sequential circuit if it includes flip-flops.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analysis of sequential circuits consists of obtaining a table or a diagram for the time sequence of inputs, outputs and internal states.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possible to write Boolean expressions that describe the behavior of sequential circuits.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expressions must include the necessary time sequence either directly or indirectly.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of a Sequential Circuit</a:t>
            </a:r>
            <a:endParaRPr lang="en-US" sz="3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5426"/>
            <a:ext cx="5067300" cy="49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09" y="2626732"/>
            <a:ext cx="329374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81" y="4095742"/>
            <a:ext cx="220912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88" y="5123217"/>
            <a:ext cx="1549193" cy="340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9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1979036"/>
            <a:ext cx="3467100" cy="313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5426"/>
            <a:ext cx="5067300" cy="498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state is represented by a circle and the transition between states is indicated by directed lines connecting circles.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directed lines are labeled with two binary numbers separated by a slash ‘/’.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first label indicates input while the second one indicates output.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57600"/>
            <a:ext cx="2590800" cy="262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Equations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state equation is an algebraic expression that specifies the conditions for a flip-flop state transition.</a:t>
            </a: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2705100" cy="266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51018"/>
            <a:ext cx="2705100" cy="266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8" y="3352800"/>
            <a:ext cx="4786051" cy="217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4B2B"/>
                </a:solidFill>
              </a:rPr>
              <a:t>Flip-Flop Input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part of the combinational circuit that generates external outputs is described algebraically by the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circuit output functions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part of the circuit that generates the inputs to flip-flops are described algebraically by a set of Boolean functions called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flip-flop input functions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637314"/>
            <a:ext cx="2143642" cy="348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27" y="6015328"/>
            <a:ext cx="1376361" cy="30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combinational circuit, the outputs at any instant time are entirely dependent upon the inputs present at that time.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Most systems encountered in practice also include memory elements can be described in terms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sequential logic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654492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7" y="3061855"/>
            <a:ext cx="7571759" cy="3577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14B2B"/>
                </a:solidFill>
              </a:rPr>
              <a:t>Characteristic Tables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analysis of a sequential circuit with flip-flops needs the knowledge of characteristic tables.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next state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+1) is defined as the function of the present state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and inputs.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14B2B"/>
                </a:solidFill>
              </a:rPr>
              <a:t>Analysis with </a:t>
            </a:r>
            <a:r>
              <a:rPr lang="en-US" sz="3200" i="1" dirty="0" smtClean="0">
                <a:solidFill>
                  <a:srgbClr val="214B2B"/>
                </a:solidFill>
              </a:rPr>
              <a:t>JK</a:t>
            </a:r>
            <a:r>
              <a:rPr lang="en-US" sz="3200" dirty="0" smtClean="0">
                <a:solidFill>
                  <a:srgbClr val="214B2B"/>
                </a:solidFill>
              </a:rPr>
              <a:t> and Other Flip-Flops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next state values of a sequential circuit with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flip-flop can be derived directly from the next state equations.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other,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next state can be derived by following a two-step procedure: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Obtain the binary values of each flip-flop input function in terms of the present state and input variables.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the corresponding flip-flop characteristic table to determine the next state. </a:t>
            </a:r>
            <a:endParaRPr lang="en-US" sz="2200" dirty="0" smtClean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14B2B"/>
                </a:solidFill>
              </a:rPr>
              <a:t>Analysis with </a:t>
            </a:r>
            <a:r>
              <a:rPr lang="en-US" sz="3200" i="1" dirty="0" smtClean="0">
                <a:solidFill>
                  <a:srgbClr val="214B2B"/>
                </a:solidFill>
              </a:rPr>
              <a:t>JK</a:t>
            </a:r>
            <a:r>
              <a:rPr lang="en-US" sz="3200" dirty="0" smtClean="0">
                <a:solidFill>
                  <a:srgbClr val="214B2B"/>
                </a:solidFill>
              </a:rPr>
              <a:t> and Other Flip-Flops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" y="2209800"/>
            <a:ext cx="50577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48" y="2671760"/>
            <a:ext cx="4127652" cy="27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956" y="5867399"/>
            <a:ext cx="3898415" cy="64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05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214B2B"/>
                </a:solidFill>
              </a:rPr>
              <a:t>Another Solution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" y="2209800"/>
            <a:ext cx="505777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7" y="5867399"/>
            <a:ext cx="3898415" cy="64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964" y="3476625"/>
            <a:ext cx="41243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81150"/>
            <a:ext cx="2409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0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two main types of sequential circuits:</a:t>
            </a:r>
          </a:p>
          <a:p>
            <a:pPr lvl="1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sequential circuit:  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employs signals that affect the memory elements only at discrete instants of time.</a:t>
            </a:r>
          </a:p>
          <a:p>
            <a:pPr lvl="1"/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Asynchronous sequential circuit: 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depends upon the order on which its input signals change and can be affected at any instant of time.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sequential circuits that use clock pulses in the inputs of memory elements are called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clocked sequential circuits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memory elements used in clocked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equential circuits are called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flip-flops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flip-flop circuit can maintain a binary state indefinitely until directed by an input signal to switch states.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major differences among various types of flip-flops are in the number of inputs they possess and in the manner in which the inputs affect the binary state.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14B2B"/>
                </a:solidFill>
              </a:rPr>
              <a:t>Basic Flip-Flop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Each flip-flop has two outputs,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two inputs,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reset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cross coupled connection from output of one gate to the input of the other gate constitutes a feedback path. So this circuit is an asynchronous sequential circuit.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type of flip-flop in sometimes called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direct-coupled RS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flip-flop or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SR latch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14B2B"/>
                </a:solidFill>
              </a:rPr>
              <a:t>Basic </a:t>
            </a:r>
            <a:r>
              <a:rPr lang="en-US" dirty="0" smtClean="0">
                <a:solidFill>
                  <a:srgbClr val="214B2B"/>
                </a:solidFill>
              </a:rPr>
              <a:t>Flip-Flop </a:t>
            </a:r>
            <a:r>
              <a:rPr lang="en-US" dirty="0">
                <a:solidFill>
                  <a:srgbClr val="214B2B"/>
                </a:solidFill>
              </a:rPr>
              <a:t>C</a:t>
            </a:r>
            <a:r>
              <a:rPr lang="en-US" dirty="0" smtClean="0">
                <a:solidFill>
                  <a:srgbClr val="214B2B"/>
                </a:solidFill>
              </a:rPr>
              <a:t>ircuit</a:t>
            </a:r>
            <a:endParaRPr lang="en-US" sz="32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1752600"/>
            <a:ext cx="7353996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8" y="4201846"/>
            <a:ext cx="7117904" cy="1970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Clocked </a:t>
            </a:r>
            <a:r>
              <a:rPr lang="en-US" i="1" dirty="0" smtClean="0"/>
              <a:t>RS</a:t>
            </a:r>
            <a:r>
              <a:rPr lang="en-US" dirty="0" smtClean="0"/>
              <a:t> Flip-Flop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062035" cy="20575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3" y="3803571"/>
            <a:ext cx="3275567" cy="252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19847"/>
            <a:ext cx="1905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214B2B"/>
                </a:solidFill>
              </a:rPr>
              <a:t>D</a:t>
            </a:r>
            <a:r>
              <a:rPr lang="en-US" dirty="0" smtClean="0">
                <a:solidFill>
                  <a:srgbClr val="214B2B"/>
                </a:solidFill>
              </a:rPr>
              <a:t> Flip-Flop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534649" cy="182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4800"/>
            <a:ext cx="6770524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JK</a:t>
            </a:r>
            <a:r>
              <a:rPr lang="en-US" dirty="0" smtClean="0"/>
              <a:t>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745" y="1600200"/>
            <a:ext cx="5424487" cy="261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60" y="4194134"/>
            <a:ext cx="5770839" cy="228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2625</TotalTime>
  <Words>639</Words>
  <Application>Microsoft Office PowerPoint</Application>
  <PresentationFormat>On-screen Show (4:3)</PresentationFormat>
  <Paragraphs>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Abdullah</vt:lpstr>
      <vt:lpstr>Digital Logic Design</vt:lpstr>
      <vt:lpstr>Introduction</vt:lpstr>
      <vt:lpstr>Introduction</vt:lpstr>
      <vt:lpstr>Flip-Flops</vt:lpstr>
      <vt:lpstr>Basic Flip-Flop Circuit</vt:lpstr>
      <vt:lpstr>Basic Flip-Flop Circuit</vt:lpstr>
      <vt:lpstr>Clocked RS Flip-Flop</vt:lpstr>
      <vt:lpstr>D Flip-Flop</vt:lpstr>
      <vt:lpstr>JK Flip-Flop</vt:lpstr>
      <vt:lpstr>T Flip-Flop</vt:lpstr>
      <vt:lpstr>Triggering of Flip-Flops</vt:lpstr>
      <vt:lpstr>Master-Slave Flip-Flop</vt:lpstr>
      <vt:lpstr>Direct Inputs</vt:lpstr>
      <vt:lpstr>Analysis of Clocked Sequential Circuits</vt:lpstr>
      <vt:lpstr>Example of a Sequential Circuit</vt:lpstr>
      <vt:lpstr>State Table</vt:lpstr>
      <vt:lpstr>State Diagram</vt:lpstr>
      <vt:lpstr>State Equations</vt:lpstr>
      <vt:lpstr>Flip-Flop Input Functions</vt:lpstr>
      <vt:lpstr>Characteristic Tables</vt:lpstr>
      <vt:lpstr>Analysis with JK and Other Flip-Flops</vt:lpstr>
      <vt:lpstr>Analysis with JK and Other Flip-Flops</vt:lpstr>
      <vt:lpstr>Another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155</cp:revision>
  <dcterms:created xsi:type="dcterms:W3CDTF">2006-08-16T00:00:00Z</dcterms:created>
  <dcterms:modified xsi:type="dcterms:W3CDTF">2021-03-01T18:02:58Z</dcterms:modified>
</cp:coreProperties>
</file>