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6" y="459013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4" y="520701"/>
            <a:ext cx="373380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715000" y="685802"/>
            <a:ext cx="3429002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724525" y="766112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772150" y="810481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611409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633792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60"/>
            <a:ext cx="91440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" y="324046"/>
            <a:ext cx="9144001" cy="1162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9210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3" y="2"/>
            <a:ext cx="9143999" cy="304799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8507" y="1295402"/>
            <a:ext cx="845820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24101" y="3124200"/>
            <a:ext cx="49530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960120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82000" y="1136"/>
            <a:ext cx="68580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1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2700" y="64135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1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9" y="2244971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1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7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21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2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4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6" y="360249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4" y="440113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Chapter 7</a:t>
            </a:r>
          </a:p>
          <a:p>
            <a:endParaRPr lang="en-US" dirty="0"/>
          </a:p>
          <a:p>
            <a:pPr>
              <a:lnSpc>
                <a:spcPct val="160000"/>
              </a:lnSpc>
            </a:pPr>
            <a:r>
              <a:rPr lang="en-US" dirty="0" smtClean="0"/>
              <a:t>Registers, Counters and the Memory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Bidirectional Shift Register with Parallel Load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70104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130" y="3105150"/>
            <a:ext cx="10001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255" y="3114675"/>
            <a:ext cx="11525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51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Two binary numbers to be added serially are stored in two shift registers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Two least significant bits from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are added together through a full-adder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FA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carry from the full-adder is transferred to a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flip-flop to use it for the next pair of LSBs.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 Addition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799"/>
            <a:ext cx="6376612" cy="477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10400" y="1981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 101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10400" y="2819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 010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3867" y="1981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3867" y="2819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 001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5" y="1981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0405" y="2819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 000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0405" y="1981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10405" y="2819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 000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0405" y="1981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110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10405" y="28194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 0000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2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 a serial adder using a sequential-logic procedure.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39" y="2459182"/>
            <a:ext cx="5587362" cy="298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2" y="5715000"/>
            <a:ext cx="21240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810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 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 a serial adder using a sequential-logic procedure.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09" y="2514600"/>
            <a:ext cx="756456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58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Ripple 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Ripple counters are called asynchronous counters.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Here, the flip-flop output transition serves as a source for triggering other flip-flops.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inputs of all flip-flops (except the first) are triggered not by the incoming pulses but rather by the transition that occurs in other flip-flops.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12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61655"/>
            <a:ext cx="3200400" cy="5169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Ripple Counter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66" y="2209800"/>
            <a:ext cx="5824079" cy="312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4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Ripple Counter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1" y="1600200"/>
            <a:ext cx="4572000" cy="2124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683" y="3810000"/>
            <a:ext cx="4953000" cy="2557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7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" y="1447800"/>
            <a:ext cx="3429000" cy="515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BCD Ripple Counter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932" y="3762375"/>
            <a:ext cx="56578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86600" y="32766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0  0  0  0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61585" y="32766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0  0  0  0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5002" y="32766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0  0  0  0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91052" y="32766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0  0  0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91052" y="32766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0  0  1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86600" y="32766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0  0  0  0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8512" y="32766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0  0  0  1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0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  <p:bldP spid="7" grpId="0"/>
      <p:bldP spid="8" grpId="0"/>
      <p:bldP spid="8" grpId="1"/>
      <p:bldP spid="9" grpId="0"/>
      <p:bldP spid="9" grpId="1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Synchronous 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7117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Synchronous counters are distinguished from ripple counters in that clock pulses are applied to the CP inputs of all flip-flops.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common pulse triggers all the flip-flops simultaneously, rather than one at a time in succession as in the ripple counter.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62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7117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 MSI circuit that contains storage cells within it is a sequential circuit.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These MSI circuits are classified in one of three categories: registers, counters or random access memory.</a:t>
            </a:r>
          </a:p>
          <a:p>
            <a:pPr lvl="1"/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a group of binary storage cells suitable for holding binary information.</a:t>
            </a:r>
          </a:p>
          <a:p>
            <a:pPr lvl="1"/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counter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a register that goes through a predetermined sequence of states upon the application of input pulse.</a:t>
            </a:r>
          </a:p>
          <a:p>
            <a:pPr lvl="1"/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memory unit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a collection of storage cells together with associated circuits needed to transfer information in and out of storage.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4343400" cy="432511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a synchronous binary counter, the flip-flop in the lowest-order position is complemented with every pulse.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flip-flop in any other position is complemented with a pulse provided all the bits in the lower-order positions are equal to 1.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14400"/>
            <a:ext cx="3000375" cy="5659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28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82440"/>
            <a:ext cx="4419600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Up-Down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BCD Counter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79" y="1676400"/>
            <a:ext cx="7095908" cy="3375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052332"/>
            <a:ext cx="2295525" cy="1727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535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Binary Counter with Parallel Load</a:t>
            </a:r>
            <a:endParaRPr lang="en-US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607" y="1415217"/>
            <a:ext cx="5046193" cy="521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35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Johnson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Johnson counter is a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-bit switch-tail ring counter with 2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decoding gates to provide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outputs for 2</a:t>
            </a: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timing signals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baseline="-25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02527"/>
            <a:ext cx="4784706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267200"/>
            <a:ext cx="4315558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3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Johnson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eight AND gates listed in the table, when connected to the circuit will complete the construction of the Johnson counter.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Since each gate is enabled during one particular state sequence, the outputs of the gates generate eight timing sequences in succession.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62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Memory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memory unit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stores binary information in groups called words, each word being stored in a memory register.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control signals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(read and write) specify the direction of transfer required, that is, whether a word is to be stored in a memory register or whether a word previously stored is to be transferred out of a memory register.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memory address register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specifies the memory word selected.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memory buffer register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holds the information that is to be transferred to the memory unit or have been transferred from the memory unit.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8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Memory Unit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88" y="1801092"/>
            <a:ext cx="487680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18" y="2001982"/>
            <a:ext cx="35433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51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and Read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Steps for write operation:</a:t>
            </a:r>
          </a:p>
          <a:p>
            <a:pPr marL="274320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Transfer the binary address of the desired word to the address lines.</a:t>
            </a:r>
          </a:p>
          <a:p>
            <a:pPr marL="274320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Transfer the data bits that must be stored in memory to the input lines.</a:t>
            </a:r>
          </a:p>
          <a:p>
            <a:pPr marL="274320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Activate the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input.</a:t>
            </a: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Steps for read operation:</a:t>
            </a:r>
          </a:p>
          <a:p>
            <a:pPr marL="274320" indent="-457200">
              <a:buFont typeface="+mj-lt"/>
              <a:buAutoNum type="arabicPeriod"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Transfer the binary address of the desired word to the address lines.</a:t>
            </a:r>
          </a:p>
          <a:p>
            <a:pPr marL="274320" indent="-457200">
              <a:buFont typeface="+mj-lt"/>
              <a:buAutoNum type="arabicPeriod"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Activate the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input.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76800"/>
            <a:ext cx="549161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5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Decoding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676400"/>
            <a:ext cx="48958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293" y="4111336"/>
            <a:ext cx="2927414" cy="2086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8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simplest possible register is one that consists of only flip-flops without any external gates.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clock pulse input,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enables all flip-flops so that the information presently available can be transferred into 4-bit register.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6" y="3733800"/>
            <a:ext cx="58388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9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47800"/>
            <a:ext cx="5056909" cy="505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Memory Decoding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4494754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Register with Parallel Load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048000"/>
            <a:ext cx="2945529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8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89" y="1427020"/>
            <a:ext cx="4761243" cy="5146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Register with Parallel Load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971800"/>
            <a:ext cx="259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1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Shift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register capable of shifting its binary information either to the right or to the left is called a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shift register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logical configuration of a shift register consists of a chain of flip-flops connected in cascade, with the output of one flip-flop connected to the input of the next flip-flop.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All flip-flops receive a common clock pulse.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572000"/>
            <a:ext cx="6858000" cy="170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2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68" y="3048000"/>
            <a:ext cx="5263860" cy="177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digital system is said to operate in serial mode when information is transferred and manipulated one bit at a time.</a:t>
            </a: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serial transfer of information from register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to register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done with shift registers.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248" y="4861839"/>
            <a:ext cx="49149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325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Serial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Assume that the binary content of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before the shift is 1011 and that of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0010.</a:t>
            </a: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each of four pulses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i="1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i="1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i="1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i="1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the rightmost bit of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shifted into the leftmost bit of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at the same time, the bit is circulated into the leftmost position of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i="1" baseline="-250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906982"/>
            <a:ext cx="79061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2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Bidirectional Shift Register with Parallel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most general shift register has the following capabilities: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clear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control to clear the register to 0.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CP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input for clock pulses to synchronize all operations.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shift-right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control to enable the shift-right operation.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shift-left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control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enable the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shift-left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parallel-load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control to enable a parallel transfer.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parallel output lines.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control state that leaves the information in the register unchanged even though clock pulses are continuously applied.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4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2791</TotalTime>
  <Words>962</Words>
  <Application>Microsoft Office PowerPoint</Application>
  <PresentationFormat>On-screen Show (4:3)</PresentationFormat>
  <Paragraphs>98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Abdullah</vt:lpstr>
      <vt:lpstr>Digital Logic Design</vt:lpstr>
      <vt:lpstr>Introduction</vt:lpstr>
      <vt:lpstr>Registers</vt:lpstr>
      <vt:lpstr>Register with Parallel Load</vt:lpstr>
      <vt:lpstr>Register with Parallel Load</vt:lpstr>
      <vt:lpstr>Shift Registers</vt:lpstr>
      <vt:lpstr>Serial Transfer</vt:lpstr>
      <vt:lpstr>Serial Transfer</vt:lpstr>
      <vt:lpstr>Bidirectional Shift Register with Parallel Load</vt:lpstr>
      <vt:lpstr>Bidirectional Shift Register with Parallel Load</vt:lpstr>
      <vt:lpstr>Serial Addition</vt:lpstr>
      <vt:lpstr>Serial Addition</vt:lpstr>
      <vt:lpstr>Serial Addition</vt:lpstr>
      <vt:lpstr>Serial Addition</vt:lpstr>
      <vt:lpstr>Ripple Counters</vt:lpstr>
      <vt:lpstr>Binary Ripple Counter</vt:lpstr>
      <vt:lpstr>BCD Ripple Counter</vt:lpstr>
      <vt:lpstr>BCD Ripple Counter</vt:lpstr>
      <vt:lpstr>Synchronous Counters</vt:lpstr>
      <vt:lpstr>Binary Counter</vt:lpstr>
      <vt:lpstr>Binary Up-Down Counter</vt:lpstr>
      <vt:lpstr>BCD Counter</vt:lpstr>
      <vt:lpstr>Binary Counter with Parallel Load</vt:lpstr>
      <vt:lpstr>Johnson Counter</vt:lpstr>
      <vt:lpstr>Johnson Counter</vt:lpstr>
      <vt:lpstr>The Memory Unit</vt:lpstr>
      <vt:lpstr>The Memory Unit</vt:lpstr>
      <vt:lpstr>Write and Read Operations</vt:lpstr>
      <vt:lpstr>Memory Decoding</vt:lpstr>
      <vt:lpstr>Memory Decoding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179</cp:revision>
  <dcterms:created xsi:type="dcterms:W3CDTF">2006-08-16T00:00:00Z</dcterms:created>
  <dcterms:modified xsi:type="dcterms:W3CDTF">2021-03-06T02:17:22Z</dcterms:modified>
</cp:coreProperties>
</file>