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80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3ADD7E5-2047-479A-9EEF-B370131875E7}" type="datetimeFigureOut">
              <a:rPr lang="en-US" smtClean="0"/>
              <a:pPr/>
              <a:t>11/15/2020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AF65B18-502E-4D92-B00C-DC2FAEF542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D7E5-2047-479A-9EEF-B370131875E7}" type="datetimeFigureOut">
              <a:rPr lang="en-US" smtClean="0"/>
              <a:pPr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65B18-502E-4D92-B00C-DC2FAEF542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D7E5-2047-479A-9EEF-B370131875E7}" type="datetimeFigureOut">
              <a:rPr lang="en-US" smtClean="0"/>
              <a:pPr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65B18-502E-4D92-B00C-DC2FAEF542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3ADD7E5-2047-479A-9EEF-B370131875E7}" type="datetimeFigureOut">
              <a:rPr lang="en-US" smtClean="0"/>
              <a:pPr/>
              <a:t>11/15/2020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AF65B18-502E-4D92-B00C-DC2FAEF542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3ADD7E5-2047-479A-9EEF-B370131875E7}" type="datetimeFigureOut">
              <a:rPr lang="en-US" smtClean="0"/>
              <a:pPr/>
              <a:t>11/15/2020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AF65B18-502E-4D92-B00C-DC2FAEF542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D7E5-2047-479A-9EEF-B370131875E7}" type="datetimeFigureOut">
              <a:rPr lang="en-US" smtClean="0"/>
              <a:pPr/>
              <a:t>11/15/2020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65B18-502E-4D92-B00C-DC2FAEF542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D7E5-2047-479A-9EEF-B370131875E7}" type="datetimeFigureOut">
              <a:rPr lang="en-US" smtClean="0"/>
              <a:pPr/>
              <a:t>11/15/2020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65B18-502E-4D92-B00C-DC2FAEF542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3ADD7E5-2047-479A-9EEF-B370131875E7}" type="datetimeFigureOut">
              <a:rPr lang="en-US" smtClean="0"/>
              <a:pPr/>
              <a:t>11/15/2020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AF65B18-502E-4D92-B00C-DC2FAEF542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DD7E5-2047-479A-9EEF-B370131875E7}" type="datetimeFigureOut">
              <a:rPr lang="en-US" smtClean="0"/>
              <a:pPr/>
              <a:t>11/15/2020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65B18-502E-4D92-B00C-DC2FAEF542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3ADD7E5-2047-479A-9EEF-B370131875E7}" type="datetimeFigureOut">
              <a:rPr lang="en-US" smtClean="0"/>
              <a:pPr/>
              <a:t>11/15/2020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AF65B18-502E-4D92-B00C-DC2FAEF542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3ADD7E5-2047-479A-9EEF-B370131875E7}" type="datetimeFigureOut">
              <a:rPr lang="en-US" smtClean="0"/>
              <a:pPr/>
              <a:t>11/15/2020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AF65B18-502E-4D92-B00C-DC2FAEF542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3ADD7E5-2047-479A-9EEF-B370131875E7}" type="datetimeFigureOut">
              <a:rPr lang="en-US" smtClean="0"/>
              <a:pPr/>
              <a:t>11/15/2020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AF65B18-502E-4D92-B00C-DC2FAEF5425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1371600"/>
            <a:ext cx="5029200" cy="2514600"/>
          </a:xfrm>
        </p:spPr>
        <p:txBody>
          <a:bodyPr/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just"/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way to write arithmetic expression is known as a 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notation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An arithmetic expression can be written in three different but equivalent notations. These notations are −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Infix Notation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Prefix (Polish) Notation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Postfix (Reverse-Polish) Notation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These notations are named as how they use operator in expression. </a:t>
            </a:r>
          </a:p>
          <a:p>
            <a:pPr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Infix Notation</a:t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Infix Notation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 write expression in 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infix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notation, e.g. a - b + c, where operators are used 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-between operands.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It is easy for us humans to read, write, and speak in infix notation but the same does not go well with computing devices.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 algorithm to process infix notation could be difficult and costly in terms of time and space consumption.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Prefix Notation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q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Prefix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Notation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this notation, operator is 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prefix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ed to operands, i.e. operator is written ahead of operands. For example, 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+ab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is equivalent to its infix notation 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 + 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Prefix notation is also known as 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Polish Notation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Postfix Notation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Postfix Notation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notation style is known as 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Reversed Polish Notation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this notation style, the operator is 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postfix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to the operands i.e., the operator is written after the operands.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For example, 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ab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This is equivalent to its infix notation 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 + b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tack-33-638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760220" y="2212022"/>
            <a:ext cx="4861560" cy="3649980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EApkX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ocial-distancing-ft-feet-apart-boarding-bus-line-queue-stick-figure-black-white-vector-file-184973940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457200" y="2170112"/>
            <a:ext cx="7467600" cy="3733800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queue is a linear list of elements in which deletions can take place only at one end, called the front, and insertions can take place only at the other end, called the rear. </a:t>
            </a:r>
          </a:p>
          <a:p>
            <a:pPr algn="just"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terms “front” and “rear” are used in describing a linear list only when it is implemented as a queue. </a:t>
            </a:r>
          </a:p>
          <a:p>
            <a:pPr algn="just"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Queues are also called first-in first-out (FIFO) lists, since the first element in a queue will be the first element out of the queue.</a:t>
            </a:r>
          </a:p>
          <a:p>
            <a:pPr algn="just"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contrasts with stacks, which are last-in first-out (LIFO) lists.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Queue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There are various applications of queues discussed as below.</a:t>
            </a:r>
          </a:p>
          <a:p>
            <a:pPr marL="514350" indent="-514350" algn="just">
              <a:buFont typeface="+mj-lt"/>
              <a:buAutoNum type="romanU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Queues are widely used as waiting lists for a single shared resource like printer, disk, CPU.</a:t>
            </a:r>
          </a:p>
          <a:p>
            <a:pPr marL="514350" indent="-514350" algn="just">
              <a:buFont typeface="+mj-lt"/>
              <a:buAutoNum type="romanU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Queue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are used to maintain the play list in media players in order to add and remove the songs from the play-list.</a:t>
            </a:r>
          </a:p>
          <a:p>
            <a:pPr marL="514350" indent="-514350" algn="just">
              <a:buFont typeface="+mj-lt"/>
              <a:buAutoNum type="romanU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Queues are used in operating systems for handling interrupts.</a:t>
            </a:r>
          </a:p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s-deque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969770" y="3351212"/>
            <a:ext cx="4442460" cy="137160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tack-of-plates_0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752600" y="1828800"/>
            <a:ext cx="5181599" cy="3414774"/>
          </a:xfr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DEQUES 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deque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(pronounced either “deck” or “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dequeue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”) is a linear list in which elements can be added or removed at either end but not in the middle.</a:t>
            </a:r>
          </a:p>
          <a:p>
            <a:pPr algn="just"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 term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deque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is a contraction of the name double-ended queue.</a:t>
            </a:r>
          </a:p>
          <a:p>
            <a:pPr algn="just">
              <a:buFont typeface="Wingdings" pitchFamily="2" charset="2"/>
              <a:buChar char="q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dirty="0" smtClean="0"/>
              <a:t>There are two variations of a </a:t>
            </a:r>
            <a:r>
              <a:rPr lang="en-US" dirty="0" err="1" smtClean="0"/>
              <a:t>deque</a:t>
            </a:r>
            <a:r>
              <a:rPr lang="en-US" dirty="0" smtClean="0"/>
              <a:t>—namely, an input-restricted </a:t>
            </a:r>
            <a:r>
              <a:rPr lang="en-US" dirty="0" err="1" smtClean="0"/>
              <a:t>deque</a:t>
            </a:r>
            <a:r>
              <a:rPr lang="en-US" dirty="0" smtClean="0"/>
              <a:t> and an output-restricted </a:t>
            </a:r>
            <a:r>
              <a:rPr lang="en-US" dirty="0" err="1" smtClean="0"/>
              <a:t>deque</a:t>
            </a:r>
            <a:r>
              <a:rPr lang="en-US" dirty="0" smtClean="0"/>
              <a:t>—which are intermediate between a </a:t>
            </a:r>
            <a:r>
              <a:rPr lang="en-US" dirty="0" err="1" smtClean="0"/>
              <a:t>deque</a:t>
            </a:r>
            <a:r>
              <a:rPr lang="en-US" dirty="0" smtClean="0"/>
              <a:t> and a queue.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q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An input-restricted </a:t>
            </a:r>
            <a:r>
              <a:rPr lang="en-US" dirty="0" err="1" smtClean="0"/>
              <a:t>deque</a:t>
            </a:r>
            <a:r>
              <a:rPr lang="en-US" dirty="0" smtClean="0"/>
              <a:t> is a </a:t>
            </a:r>
            <a:r>
              <a:rPr lang="en-US" dirty="0" err="1" smtClean="0"/>
              <a:t>deque</a:t>
            </a:r>
            <a:r>
              <a:rPr lang="en-US" dirty="0" smtClean="0"/>
              <a:t> which allows insertions at only one end of the list but allows deletions at both ends of the list;</a:t>
            </a:r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endParaRPr lang="en-US" dirty="0" smtClean="0"/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An output-restricted </a:t>
            </a:r>
            <a:r>
              <a:rPr lang="en-US" dirty="0" err="1" smtClean="0"/>
              <a:t>deque</a:t>
            </a:r>
            <a:r>
              <a:rPr lang="en-US" dirty="0" smtClean="0"/>
              <a:t> is a </a:t>
            </a:r>
            <a:r>
              <a:rPr lang="en-US" dirty="0" err="1" smtClean="0"/>
              <a:t>deque</a:t>
            </a:r>
            <a:r>
              <a:rPr lang="en-US" dirty="0" smtClean="0"/>
              <a:t> which allows deletions at only one end of the list but allows insertions at both ends of the list.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  <p:pic>
        <p:nvPicPr>
          <p:cNvPr id="4" name="Picture 3" descr="ds-deque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819400"/>
            <a:ext cx="4442460" cy="1371600"/>
          </a:xfrm>
          <a:prstGeom prst="rect">
            <a:avLst/>
          </a:prstGeom>
        </p:spPr>
      </p:pic>
      <p:pic>
        <p:nvPicPr>
          <p:cNvPr id="5" name="Picture 4" descr="ds-deque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5105400"/>
            <a:ext cx="444246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priority queue is a collection of elements such that each element has been assigned a priority and such that the order in which elements are deleted and processed comes from the following rules: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(1) An element of higher priority is processed before any element of lower priority.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(2) Two elements with the same priority are processed according to the order in which they were added to the queue.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stack is a list of elements in which an element may be inserted or deleted only at one end, called the top of the stack.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This means, in particular, that elements are removed from a stack in the reverse order of that in which they were inserted into the stack.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tack_representation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16000" y="1846262"/>
            <a:ext cx="6350000" cy="43815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Special terminology is used for two basic operations associated with stacks:</a:t>
            </a:r>
          </a:p>
          <a:p>
            <a:pPr>
              <a:buNone/>
            </a:pPr>
            <a:r>
              <a:rPr lang="en-US" dirty="0" smtClean="0"/>
              <a:t> (a) “Push” is the term used to insert an element into a stack. </a:t>
            </a:r>
          </a:p>
          <a:p>
            <a:pPr>
              <a:buNone/>
            </a:pPr>
            <a:r>
              <a:rPr lang="en-US" dirty="0" smtClean="0"/>
              <a:t>(b) “Pop” is the term used to delete an element from a stack.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s-stack-introduction2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729740" y="3107372"/>
            <a:ext cx="4922520" cy="185928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Step 1</a:t>
            </a:r>
            <a:r>
              <a:rPr lang="en-US" dirty="0" smtClean="0"/>
              <a:t> − Checks if the stack is full.</a:t>
            </a:r>
          </a:p>
          <a:p>
            <a:r>
              <a:rPr lang="en-US" b="1" dirty="0" smtClean="0"/>
              <a:t>Step 2</a:t>
            </a:r>
            <a:r>
              <a:rPr lang="en-US" dirty="0" smtClean="0"/>
              <a:t> − If the stack is full, produces an error and exit.</a:t>
            </a:r>
          </a:p>
          <a:p>
            <a:r>
              <a:rPr lang="en-US" b="1" dirty="0" smtClean="0"/>
              <a:t>Step 3</a:t>
            </a:r>
            <a:r>
              <a:rPr lang="en-US" dirty="0" smtClean="0"/>
              <a:t> − If the stack is not full, increments </a:t>
            </a:r>
            <a:r>
              <a:rPr lang="en-US" b="1" dirty="0" smtClean="0"/>
              <a:t>top</a:t>
            </a:r>
            <a:r>
              <a:rPr lang="en-US" dirty="0" smtClean="0"/>
              <a:t> to point next empty space.</a:t>
            </a:r>
          </a:p>
          <a:p>
            <a:r>
              <a:rPr lang="en-US" b="1" dirty="0" smtClean="0"/>
              <a:t>Step 4</a:t>
            </a:r>
            <a:r>
              <a:rPr lang="en-US" dirty="0" smtClean="0"/>
              <a:t> − Adds data element to the stack location, where top is pointing.</a:t>
            </a:r>
          </a:p>
          <a:p>
            <a:r>
              <a:rPr lang="en-US" b="1" dirty="0" smtClean="0"/>
              <a:t>Step 5</a:t>
            </a:r>
            <a:r>
              <a:rPr lang="en-US" dirty="0" smtClean="0"/>
              <a:t> − Returns success.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s-stack-introduction3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520190" y="3103562"/>
            <a:ext cx="5341620" cy="186690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A Pop operation may involve the following steps −</a:t>
            </a:r>
          </a:p>
          <a:p>
            <a:pPr>
              <a:buNone/>
            </a:pPr>
            <a:r>
              <a:rPr lang="en-US" b="1" dirty="0" smtClean="0"/>
              <a:t>Step 1</a:t>
            </a:r>
            <a:r>
              <a:rPr lang="en-US" dirty="0" smtClean="0"/>
              <a:t> − Checks if the stack is empty.</a:t>
            </a:r>
          </a:p>
          <a:p>
            <a:pPr>
              <a:buNone/>
            </a:pPr>
            <a:r>
              <a:rPr lang="en-US" b="1" dirty="0" smtClean="0"/>
              <a:t>Step 2</a:t>
            </a:r>
            <a:r>
              <a:rPr lang="en-US" dirty="0" smtClean="0"/>
              <a:t> − If the stack is empty, produces an error and exit.</a:t>
            </a:r>
          </a:p>
          <a:p>
            <a:pPr>
              <a:buNone/>
            </a:pPr>
            <a:r>
              <a:rPr lang="en-US" b="1" dirty="0" smtClean="0"/>
              <a:t>Step 3</a:t>
            </a:r>
            <a:r>
              <a:rPr lang="en-US" dirty="0" smtClean="0"/>
              <a:t> − If the stack is not empty, accesses the data element at which </a:t>
            </a:r>
            <a:r>
              <a:rPr lang="en-US" b="1" dirty="0" smtClean="0"/>
              <a:t>top</a:t>
            </a:r>
            <a:r>
              <a:rPr lang="en-US" dirty="0" smtClean="0"/>
              <a:t> is pointing.</a:t>
            </a:r>
          </a:p>
          <a:p>
            <a:pPr>
              <a:buNone/>
            </a:pPr>
            <a:r>
              <a:rPr lang="en-US" b="1" dirty="0" smtClean="0"/>
              <a:t>Step 4</a:t>
            </a:r>
            <a:r>
              <a:rPr lang="en-US" dirty="0" smtClean="0"/>
              <a:t> − Decreases the value of top by 1.</a:t>
            </a:r>
          </a:p>
          <a:p>
            <a:pPr>
              <a:buNone/>
            </a:pPr>
            <a:r>
              <a:rPr lang="en-US" b="1" dirty="0" smtClean="0"/>
              <a:t>Step 5</a:t>
            </a:r>
            <a:r>
              <a:rPr lang="en-US" dirty="0" smtClean="0"/>
              <a:t> − Returns success.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132</TotalTime>
  <Words>535</Words>
  <Application>Microsoft Office PowerPoint</Application>
  <PresentationFormat>On-screen Show (4:3)</PresentationFormat>
  <Paragraphs>66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Oriel</vt:lpstr>
      <vt:lpstr>Stack</vt:lpstr>
      <vt:lpstr>Slide 2</vt:lpstr>
      <vt:lpstr>Stack</vt:lpstr>
      <vt:lpstr>Slide 4</vt:lpstr>
      <vt:lpstr>Slide 5</vt:lpstr>
      <vt:lpstr>Slide 6</vt:lpstr>
      <vt:lpstr>Push operation</vt:lpstr>
      <vt:lpstr>Slide 8</vt:lpstr>
      <vt:lpstr>Slide 9</vt:lpstr>
      <vt:lpstr>Notation</vt:lpstr>
      <vt:lpstr>Infix Notation </vt:lpstr>
      <vt:lpstr>Prefix Notation </vt:lpstr>
      <vt:lpstr>Postfix Notation </vt:lpstr>
      <vt:lpstr>Slide 14</vt:lpstr>
      <vt:lpstr>Slide 15</vt:lpstr>
      <vt:lpstr>Slide 16</vt:lpstr>
      <vt:lpstr>Slide 17</vt:lpstr>
      <vt:lpstr>Applications of Queue </vt:lpstr>
      <vt:lpstr>Slide 19</vt:lpstr>
      <vt:lpstr>DEQUES</vt:lpstr>
      <vt:lpstr>Slide 21</vt:lpstr>
      <vt:lpstr>priority queue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</dc:title>
  <dc:creator>Windows User</dc:creator>
  <cp:lastModifiedBy>Windows User</cp:lastModifiedBy>
  <cp:revision>10</cp:revision>
  <dcterms:created xsi:type="dcterms:W3CDTF">2020-11-14T10:28:42Z</dcterms:created>
  <dcterms:modified xsi:type="dcterms:W3CDTF">2020-11-15T03:21:35Z</dcterms:modified>
</cp:coreProperties>
</file>