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1887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4660"/>
  </p:normalViewPr>
  <p:slideViewPr>
    <p:cSldViewPr>
      <p:cViewPr varScale="1">
        <p:scale>
          <a:sx n="69" d="100"/>
          <a:sy n="69" d="100"/>
        </p:scale>
        <p:origin x="-882" y="-90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033240" y="459011"/>
            <a:ext cx="485396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033263" y="520701"/>
            <a:ext cx="4853941" cy="1586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429500" y="685801"/>
            <a:ext cx="4457703" cy="4515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441883" y="766112"/>
            <a:ext cx="2555748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503795" y="810481"/>
            <a:ext cx="2555748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033260" y="611409"/>
            <a:ext cx="3982212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589459" y="633792"/>
            <a:ext cx="208026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07160"/>
            <a:ext cx="11887200" cy="20179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" y="324045"/>
            <a:ext cx="11887201" cy="11626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338266" y="292100"/>
            <a:ext cx="3548935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2" y="2"/>
            <a:ext cx="11887199" cy="304798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74059" y="1295402"/>
            <a:ext cx="10995660" cy="1470025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rgbClr val="D25500"/>
                </a:solidFill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21331" y="3124200"/>
            <a:ext cx="6438900" cy="1752600"/>
          </a:xfrm>
        </p:spPr>
        <p:txBody>
          <a:bodyPr anchor="ctr">
            <a:normAutofit/>
          </a:bodyPr>
          <a:lstStyle>
            <a:lvl1pPr marL="64008" indent="0" algn="ctr">
              <a:buNone/>
              <a:defRPr sz="2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" y="6388100"/>
            <a:ext cx="1248156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896600" y="1136"/>
            <a:ext cx="891540" cy="303664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654" y="6094018"/>
            <a:ext cx="939081" cy="722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6340" y="1143000"/>
            <a:ext cx="24765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1143000"/>
            <a:ext cx="812292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85800"/>
            <a:ext cx="1069848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32511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244443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1981202"/>
            <a:ext cx="1010412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3367088"/>
            <a:ext cx="1010412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85800"/>
            <a:ext cx="1069848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765301"/>
            <a:ext cx="525018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765301"/>
            <a:ext cx="525018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6510" y="6413500"/>
            <a:ext cx="1244443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43000"/>
            <a:ext cx="108966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2244971"/>
            <a:ext cx="5254142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37596" y="2244971"/>
            <a:ext cx="525430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2708519"/>
            <a:ext cx="5254142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3798" y="2708519"/>
            <a:ext cx="525430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143000"/>
            <a:ext cx="1069848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58784" y="612648"/>
            <a:ext cx="1244443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35140" y="612648"/>
            <a:ext cx="172364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27157" y="2272"/>
            <a:ext cx="9906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9545" y="1101971"/>
            <a:ext cx="4398264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959545" y="2010727"/>
            <a:ext cx="4398264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8120" y="776287"/>
            <a:ext cx="6633058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2567" y="1109161"/>
            <a:ext cx="76284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4772" y="1143000"/>
            <a:ext cx="59436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4976" y="3274310"/>
            <a:ext cx="336804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654" y="6094018"/>
            <a:ext cx="939081" cy="72237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" y="366820"/>
            <a:ext cx="118872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2"/>
            <a:ext cx="118872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3" y="308278"/>
            <a:ext cx="118872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033240" y="360248"/>
            <a:ext cx="485396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033263" y="440114"/>
            <a:ext cx="485394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029541" y="497504"/>
            <a:ext cx="3982212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585740" y="588943"/>
            <a:ext cx="208026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1810456" y="-2001"/>
            <a:ext cx="74914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1757825" y="-2001"/>
            <a:ext cx="3566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1733057" y="-2001"/>
            <a:ext cx="11887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668050" y="-2001"/>
            <a:ext cx="3566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590380" y="380"/>
            <a:ext cx="71323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535518" y="380"/>
            <a:ext cx="11887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94360" y="1143000"/>
            <a:ext cx="1069848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94360" y="2249424"/>
            <a:ext cx="1069848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62497" y="612648"/>
            <a:ext cx="1244443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35140" y="612648"/>
            <a:ext cx="1723644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627157" y="2272"/>
            <a:ext cx="9906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6797" y="1295402"/>
            <a:ext cx="7510185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Simulation and Modeling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Fractals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3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L‐Systems: Lindenmayer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559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Express complex curves as simple set of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string‐production rules 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rules: </a:t>
            </a:r>
          </a:p>
          <a:p>
            <a:pPr lvl="1"/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‘F’: go forward a distance 1 in current direction </a:t>
            </a:r>
          </a:p>
          <a:p>
            <a:pPr lvl="1"/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‘+’: turn right through angle A degrees </a:t>
            </a:r>
          </a:p>
          <a:p>
            <a:pPr lvl="1"/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‘‐’: turn left through angle A degrees 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Using these rules, can express koch curve as: “F‐F++F‐F”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Angle A = 60 degrees</a:t>
            </a:r>
          </a:p>
        </p:txBody>
      </p:sp>
    </p:spTree>
    <p:extLst>
      <p:ext uri="{BB962C8B-B14F-4D97-AF65-F5344CB8AC3E}">
        <p14:creationId xmlns:p14="http://schemas.microsoft.com/office/powerpoint/2010/main" val="164700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L‐Systems: Koch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559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Rule for Koch curves is F ‐&gt; F‐F++F‐F 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Means each iteration replaces every ‘F’ occurrence with “F‐F++F‐F” 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if initial string (called the atom) is ‘F’, then 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=“F‐F++F‐F” 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=“F‐F++F‐F‐ F‐F++F‐F++ F‐F++F‐F‐ F‐F++F‐F”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717">
            <a:off x="1828800" y="4419600"/>
            <a:ext cx="8489567" cy="18669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12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00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Space Filling Fractals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559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Peano Curve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Fills a 2D region 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Fractal dimension = 2 </a:t>
            </a:r>
          </a:p>
          <a:p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1/</a:t>
            </a:r>
            <a:r>
              <a:rPr lang="en-US" sz="2400" i="1" baseline="30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9 segments 1/3 original size 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2 = log(9)/log(3)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86200"/>
            <a:ext cx="8760477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305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Dragon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559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starting from a base segment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replace each segment by 2 segments with a right angle 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rotation of 45° alternatively to the right and to the left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581400"/>
            <a:ext cx="615084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184564" y="4724400"/>
            <a:ext cx="2438400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305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Dimension of Dragon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559300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1/</a:t>
            </a:r>
            <a:r>
              <a:rPr lang="en-US" sz="2400" i="1" baseline="30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2 segments 1/√2 original size </a:t>
            </a:r>
          </a:p>
          <a:p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log(2)/log(√2) =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That makes it a space-filling curve.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581400"/>
            <a:ext cx="615084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184564" y="4724400"/>
            <a:ext cx="2438400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305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Pythagoras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559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Production Rules: 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 → 1 [ 0 ] 0 	Atom: 0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 → 1 1 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 = Draw a line segment and stay at the end terminal 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 = Draw a line segment 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[ = Push current state (position and angle), then turn left 45° 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] = Pop the last saved state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position and angle), 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then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turn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right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45° 	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470" y="3866420"/>
            <a:ext cx="3474503" cy="2970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30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are Fractals?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5593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curve or geometrical figure, each part of which has the same statistical character as the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whole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Mathematical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expressions to generate pretty pictures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Evaluate math functions to create drawings</a:t>
            </a:r>
          </a:p>
          <a:p>
            <a:pPr lvl="1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approach infinity ‐&gt; converge to image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Utilizes recursion on computers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Dimensional: </a:t>
            </a:r>
          </a:p>
          <a:p>
            <a:pPr lvl="1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Line is 1‐dimensional </a:t>
            </a:r>
          </a:p>
          <a:p>
            <a:pPr lvl="1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Plane is 2‐dimensional 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Defined in terms of self‐similarity</a:t>
            </a:r>
          </a:p>
        </p:txBody>
      </p:sp>
    </p:spTree>
    <p:extLst>
      <p:ext uri="{BB962C8B-B14F-4D97-AF65-F5344CB8AC3E}">
        <p14:creationId xmlns:p14="http://schemas.microsoft.com/office/powerpoint/2010/main" val="209852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Fractals: Self‐similarity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5593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See similar sub‐images within image as we zoom in 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Example: surface roughness or profile same </a:t>
            </a:r>
            <a:endParaRPr lang="en-US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as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we zoom in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Types: </a:t>
            </a:r>
          </a:p>
          <a:p>
            <a:pPr lvl="1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Exactly self‐similar </a:t>
            </a:r>
          </a:p>
          <a:p>
            <a:pPr lvl="1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Statistically self‐similar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736702"/>
            <a:ext cx="3314700" cy="509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21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Examples of Fractals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559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Clouds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Grass 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Fire 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Modeling mountains (terrain) 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Coastline 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Branches of a tree 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Surface of a sponge 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Cracks in the pavement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486" y="34637"/>
            <a:ext cx="4491005" cy="337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486" y="3429745"/>
            <a:ext cx="4518714" cy="3400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473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Koch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5593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 with straight line of length 1 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Recursively: </a:t>
            </a:r>
          </a:p>
          <a:p>
            <a:pPr lvl="1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Divide line into 3 equal parts </a:t>
            </a:r>
          </a:p>
          <a:p>
            <a:pPr lvl="1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Replace middle section with triangular bump, sides of length 1/3 </a:t>
            </a:r>
          </a:p>
          <a:p>
            <a:pPr lvl="1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New length = 4/3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757">
            <a:off x="1828800" y="4419600"/>
            <a:ext cx="8489567" cy="18669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12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61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Koch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559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Can form Koch snowflake by joining three Koch curves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7200900" cy="424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61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Fractal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559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1D line of unit length divided into 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segments looks like the whole line scaled by 1/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2D square of unit area divided into 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segments looks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like the whole square scaled by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1/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1/2</a:t>
            </a:r>
          </a:p>
          <a:p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Divide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 object into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segments where each segment is scaled by 1/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1/</a:t>
            </a:r>
            <a:r>
              <a:rPr lang="en-US" sz="2400" i="1" baseline="30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i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log(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)/log(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       2 = log(4)/log(2) 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square is divided into 4 parts and each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segment of each part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1/2 the size of the original </a:t>
            </a:r>
          </a:p>
          <a:p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log(4)/log(2) = 2</a:t>
            </a:r>
          </a:p>
        </p:txBody>
      </p:sp>
    </p:spTree>
    <p:extLst>
      <p:ext uri="{BB962C8B-B14F-4D97-AF65-F5344CB8AC3E}">
        <p14:creationId xmlns:p14="http://schemas.microsoft.com/office/powerpoint/2010/main" val="381761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Fractal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559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1/</a:t>
            </a:r>
            <a:r>
              <a:rPr lang="en-US" sz="2400" i="1" baseline="30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log(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)/log(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Koch curve divides line into 4 parts, each part is 1/3 the size of the original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Therefore the dimension of the Koch curve is: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1/</a:t>
            </a:r>
            <a:r>
              <a:rPr lang="en-US" sz="2400" i="1" baseline="30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3, 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1/</a:t>
            </a:r>
            <a:r>
              <a:rPr lang="en-US" sz="2400" i="1" baseline="30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log(4)/log(3) = log(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)/log(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 =1.26186…… </a:t>
            </a:r>
          </a:p>
        </p:txBody>
      </p:sp>
    </p:spTree>
    <p:extLst>
      <p:ext uri="{BB962C8B-B14F-4D97-AF65-F5344CB8AC3E}">
        <p14:creationId xmlns:p14="http://schemas.microsoft.com/office/powerpoint/2010/main" val="381761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Koch Snowflakes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559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Pseudocode, to draw </a:t>
            </a:r>
            <a:r>
              <a:rPr lang="en-US" sz="2400" b="1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="1" i="1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equals 0) draw straight line 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Draw 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i="1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Turn left 60°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Draw 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i="1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Turn right 120°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Draw 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i="1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n-1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Turn left 60°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Draw 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i="1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546">
            <a:off x="5562600" y="2743200"/>
            <a:ext cx="4981575" cy="27813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12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00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bdullah">
  <a:themeElements>
    <a:clrScheme name="Custom 1">
      <a:dk1>
        <a:srgbClr val="5C2E14"/>
      </a:dk1>
      <a:lt1>
        <a:srgbClr val="FFFFFF"/>
      </a:lt1>
      <a:dk2>
        <a:srgbClr val="214B2B"/>
      </a:dk2>
      <a:lt2>
        <a:srgbClr val="DEDEDE"/>
      </a:lt2>
      <a:accent1>
        <a:srgbClr val="53548A"/>
      </a:accent1>
      <a:accent2>
        <a:srgbClr val="57B56D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Abdullah</Template>
  <TotalTime>1303</TotalTime>
  <Words>475</Words>
  <Application>Microsoft Office PowerPoint</Application>
  <PresentationFormat>Custom</PresentationFormat>
  <Paragraphs>98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Abdullah</vt:lpstr>
      <vt:lpstr>Computer Simulation and Modeling</vt:lpstr>
      <vt:lpstr>What are Fractals?</vt:lpstr>
      <vt:lpstr>Fractals: Self‐similarity</vt:lpstr>
      <vt:lpstr>Examples of Fractals</vt:lpstr>
      <vt:lpstr>Koch Curves</vt:lpstr>
      <vt:lpstr>Koch Curves</vt:lpstr>
      <vt:lpstr>Fractal Dimensions</vt:lpstr>
      <vt:lpstr>Fractal Dimensions</vt:lpstr>
      <vt:lpstr>Koch Snowflakes</vt:lpstr>
      <vt:lpstr>L‐Systems: Lindenmayer Systems</vt:lpstr>
      <vt:lpstr>L‐Systems: Koch Curves</vt:lpstr>
      <vt:lpstr>Space Filling Fractals</vt:lpstr>
      <vt:lpstr>Dragon Curve</vt:lpstr>
      <vt:lpstr>Dimension of Dragon Curve</vt:lpstr>
      <vt:lpstr>Pythagoras Tree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Simulation and Modeling</dc:title>
  <dc:creator>Muhammad</dc:creator>
  <cp:lastModifiedBy>Muhammad</cp:lastModifiedBy>
  <cp:revision>107</cp:revision>
  <dcterms:created xsi:type="dcterms:W3CDTF">2006-08-16T00:00:00Z</dcterms:created>
  <dcterms:modified xsi:type="dcterms:W3CDTF">2023-12-12T05:21:02Z</dcterms:modified>
</cp:coreProperties>
</file>