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>
      <p:cViewPr varScale="1">
        <p:scale>
          <a:sx n="69" d="100"/>
          <a:sy n="69" d="100"/>
        </p:scale>
        <p:origin x="-882" y="-9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033240" y="459011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033263" y="520701"/>
            <a:ext cx="485394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429500" y="685801"/>
            <a:ext cx="4457703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441883" y="766112"/>
            <a:ext cx="2555748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503795" y="810481"/>
            <a:ext cx="2555748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033260" y="611409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589459" y="633792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118872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" y="324045"/>
            <a:ext cx="11887201" cy="1162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338266" y="292100"/>
            <a:ext cx="3548935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2" y="2"/>
            <a:ext cx="11887199" cy="30479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74059" y="1295402"/>
            <a:ext cx="1099566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21331" y="3124200"/>
            <a:ext cx="64389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1248156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896600" y="1136"/>
            <a:ext cx="89154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6340" y="1143000"/>
            <a:ext cx="24765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1143000"/>
            <a:ext cx="812292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1981202"/>
            <a:ext cx="1010412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367088"/>
            <a:ext cx="1010412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6510" y="64135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108966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44971"/>
            <a:ext cx="525414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37596" y="2244971"/>
            <a:ext cx="525430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708519"/>
            <a:ext cx="5254142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798" y="2708519"/>
            <a:ext cx="525430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58784" y="612648"/>
            <a:ext cx="1244443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5140" y="612648"/>
            <a:ext cx="172364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27157" y="2272"/>
            <a:ext cx="9906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545" y="1101971"/>
            <a:ext cx="4398264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59545" y="2010727"/>
            <a:ext cx="4398264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" y="776287"/>
            <a:ext cx="663305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567" y="1109161"/>
            <a:ext cx="76284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4772" y="1143000"/>
            <a:ext cx="59436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4976" y="3274310"/>
            <a:ext cx="336804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0"/>
            <a:ext cx="118872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118872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3" y="308278"/>
            <a:ext cx="118872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033240" y="360248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033263" y="440114"/>
            <a:ext cx="485394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029541" y="497504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585740" y="588943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1810456" y="-2001"/>
            <a:ext cx="7491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1757825" y="-2001"/>
            <a:ext cx="3566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1733057" y="-2001"/>
            <a:ext cx="11887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668050" y="-2001"/>
            <a:ext cx="3566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590380" y="380"/>
            <a:ext cx="71323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535518" y="380"/>
            <a:ext cx="11887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94360" y="2249424"/>
            <a:ext cx="1069848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62497" y="612648"/>
            <a:ext cx="124444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35140" y="612648"/>
            <a:ext cx="1723644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627157" y="2272"/>
            <a:ext cx="9906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797" y="1295402"/>
            <a:ext cx="7510185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Simulation and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Modeling Techniques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Modeling Techniques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Entity-relationship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Technique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entity-relationship data model is a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variation of the relational model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is widely adopted in enterprise applications built on top of a relational model.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minimal redundancy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among its entities and clearly defined relationships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modern applications are built on an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entity-relationship technique.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20" y="4123030"/>
            <a:ext cx="2162477" cy="1409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35" y="4137320"/>
            <a:ext cx="2162477" cy="1381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68" y="5532493"/>
            <a:ext cx="3485802" cy="11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4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Modeling Techniques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Technique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has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main categories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attributes for an entity or table: facts and dimensions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fact attributes are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measurements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a certain activity represented by a dimension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dimension attributes are in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tables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containing the definition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of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business item measured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spcAft>
                <a:spcPts val="1200"/>
              </a:spcAft>
              <a:buNone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by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fact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It’s often called the star schema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109728" indent="0">
              <a:buNone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with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fact table connected to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spcAft>
                <a:spcPts val="1200"/>
              </a:spcAft>
              <a:buNone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multiple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dimensions.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88740"/>
            <a:ext cx="7162801" cy="396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21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Data Model?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data model is a visual representation of data elements and the relations between them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logical structure of data, how they are connected and how the data are processed and stored in information systems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conceptual tools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describing the model of an information system at the data abstraction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level.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portrait of the final system, and how it will look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implementation.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2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Data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mainly three different types of data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models – 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Conceptual Data Model: This Data Model defines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system contains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Logical Data Model: Defines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system should be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Physical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Model: This Data Model describes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system will be implemented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using a specific DBMS system.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1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Conceptual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 organized view of database concepts and their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relationships.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purpose of creating a conceptual data model is to establish entities, their attributes, and relationships. 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data modeling level, there is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hardly any detail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available on the actual database structure. 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66309"/>
            <a:ext cx="5795865" cy="221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73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expands the conceptual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model.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adds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more information about the attributes of each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developers, as well as administrators, tend to work at this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level.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Although the data can be described as data records that are stored in the form of data structures,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structure implementation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 internal details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hidden at this level.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20" y="4123030"/>
            <a:ext cx="2162477" cy="1409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35" y="4137320"/>
            <a:ext cx="2162477" cy="1381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68" y="5532493"/>
            <a:ext cx="3485802" cy="11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0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Physical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physical model is very similar to the logical one but with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details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attributes of each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entities become tables, and the attributes become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columns for the database.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Analysts can use a physical schema to calculate storage estimates, and this may include specific storage allocation details for an information system.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98094"/>
            <a:ext cx="2284654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92" y="4002525"/>
            <a:ext cx="2203629" cy="143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50682"/>
            <a:ext cx="3056942" cy="129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6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Modeling Techniques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Hierarchical Technique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optimized for hierarchical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i.e.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looks like a tree structure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data is stored in parent and child records, each of which may have a set of attributes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Parent may have more than one child but child must have one parent.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was a popular concept in a wide variety of fields, including computer science, mathematics, design, architecture, systematic biology, philosophy, and social sciences.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rarely used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now due to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difficulties of retrieving and 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accessing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data.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67" y="3863315"/>
            <a:ext cx="6545461" cy="297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95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Modeling Techniques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Network Technique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provides a flexible way to represent the objects and the relationships among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them.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key characteristic of this data model is that its object types are nodes and the relationships form arcs in the graph when the schema is viewed as a graph.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similar to the hierarchical model; however, the network model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constrain its arcs to form a hierarchy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204" y="3581400"/>
            <a:ext cx="7772142" cy="327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44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Modeling Techniques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Relational Technique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relational data model has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become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widely used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Its key characteristic is that data is stored in tables and columns. Each table contains information relevant to a single logical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has four different sets of relations between the entities: one to one, one to many, many to one, and many to many.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50" y="4203563"/>
            <a:ext cx="23431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20" y="4241662"/>
            <a:ext cx="2105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5" y="5298937"/>
            <a:ext cx="46672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646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1039</TotalTime>
  <Words>696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Abdullah</vt:lpstr>
      <vt:lpstr>Computer Simulation and Modeling</vt:lpstr>
      <vt:lpstr>What is Data Model?</vt:lpstr>
      <vt:lpstr>Types of Data Model</vt:lpstr>
      <vt:lpstr>Conceptual Data Model</vt:lpstr>
      <vt:lpstr>Logical Data Model</vt:lpstr>
      <vt:lpstr>Physical Data Model</vt:lpstr>
      <vt:lpstr>Data Modeling Techniques Hierarchical Technique</vt:lpstr>
      <vt:lpstr>Data Modeling Techniques Network Technique</vt:lpstr>
      <vt:lpstr>Data Modeling Techniques Relational Technique</vt:lpstr>
      <vt:lpstr>Data Modeling Techniques Entity-relationship Technique</vt:lpstr>
      <vt:lpstr>Data Modeling Techniques Dimensional Technique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Simulation and Modeling</dc:title>
  <dc:creator>Muhammad</dc:creator>
  <cp:lastModifiedBy>Muhammad</cp:lastModifiedBy>
  <cp:revision>96</cp:revision>
  <dcterms:created xsi:type="dcterms:W3CDTF">2006-08-16T00:00:00Z</dcterms:created>
  <dcterms:modified xsi:type="dcterms:W3CDTF">2023-12-18T04:09:42Z</dcterms:modified>
</cp:coreProperties>
</file>