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87" r:id="rId4"/>
    <p:sldId id="288" r:id="rId5"/>
    <p:sldId id="289" r:id="rId6"/>
    <p:sldId id="290" r:id="rId7"/>
    <p:sldId id="291" r:id="rId8"/>
  </p:sldIdLst>
  <p:sldSz cx="11887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22" y="-90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130F5-2B9B-421E-80CD-88287242524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685800"/>
            <a:ext cx="5943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24DF3-4E66-498C-9ED5-669ED64B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28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033240" y="459011"/>
            <a:ext cx="485396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7033263" y="520701"/>
            <a:ext cx="4853941" cy="15869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7429500" y="685801"/>
            <a:ext cx="4457703" cy="45156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7441883" y="766112"/>
            <a:ext cx="2555748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7503795" y="810481"/>
            <a:ext cx="2555748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033260" y="611409"/>
            <a:ext cx="3982212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589459" y="633792"/>
            <a:ext cx="208026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07160"/>
            <a:ext cx="11887200" cy="20179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" y="324045"/>
            <a:ext cx="11887201" cy="11626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8338266" y="292100"/>
            <a:ext cx="3548935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2" y="2"/>
            <a:ext cx="11887199" cy="304798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74059" y="1295402"/>
            <a:ext cx="10995660" cy="1470025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rgbClr val="D25500"/>
                </a:solidFill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21331" y="3124200"/>
            <a:ext cx="6438900" cy="1752600"/>
          </a:xfrm>
        </p:spPr>
        <p:txBody>
          <a:bodyPr anchor="ctr">
            <a:normAutofit/>
          </a:bodyPr>
          <a:lstStyle>
            <a:lvl1pPr marL="64008" indent="0" algn="ctr">
              <a:buNone/>
              <a:defRPr sz="2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" y="6388100"/>
            <a:ext cx="1248156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896600" y="1136"/>
            <a:ext cx="891540" cy="303664"/>
          </a:xfr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654" y="6094018"/>
            <a:ext cx="939081" cy="722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6340" y="1143000"/>
            <a:ext cx="24765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1143000"/>
            <a:ext cx="812292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685800"/>
            <a:ext cx="1069848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98480" cy="432511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244443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1981202"/>
            <a:ext cx="1010412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3367088"/>
            <a:ext cx="1010412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685800"/>
            <a:ext cx="1069848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765301"/>
            <a:ext cx="525018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765301"/>
            <a:ext cx="525018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16510" y="6413500"/>
            <a:ext cx="1244443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143000"/>
            <a:ext cx="108966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2244971"/>
            <a:ext cx="5254142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37596" y="2244971"/>
            <a:ext cx="525430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2708519"/>
            <a:ext cx="5254142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3798" y="2708519"/>
            <a:ext cx="525430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143000"/>
            <a:ext cx="1069848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58784" y="612648"/>
            <a:ext cx="1244443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35140" y="612648"/>
            <a:ext cx="172364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27157" y="2272"/>
            <a:ext cx="9906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9545" y="1101971"/>
            <a:ext cx="4398264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959545" y="2010727"/>
            <a:ext cx="4398264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98120" y="776287"/>
            <a:ext cx="6633058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2567" y="1109161"/>
            <a:ext cx="76284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4772" y="1143000"/>
            <a:ext cx="59436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4976" y="3274310"/>
            <a:ext cx="336804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654" y="6094018"/>
            <a:ext cx="939081" cy="72237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" y="366820"/>
            <a:ext cx="118872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2"/>
            <a:ext cx="118872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3" y="308278"/>
            <a:ext cx="118872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033240" y="360248"/>
            <a:ext cx="485396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033263" y="440114"/>
            <a:ext cx="485394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029541" y="497504"/>
            <a:ext cx="3982212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585740" y="588943"/>
            <a:ext cx="208026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1810456" y="-2001"/>
            <a:ext cx="74914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1757825" y="-2001"/>
            <a:ext cx="3566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1733057" y="-2001"/>
            <a:ext cx="11887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668050" y="-2001"/>
            <a:ext cx="3566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590380" y="380"/>
            <a:ext cx="71323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535518" y="380"/>
            <a:ext cx="11887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94360" y="1143000"/>
            <a:ext cx="1069848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94360" y="2249424"/>
            <a:ext cx="1069848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62497" y="612648"/>
            <a:ext cx="1244443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35140" y="612648"/>
            <a:ext cx="1723644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627157" y="2272"/>
            <a:ext cx="9906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1288" y="1295402"/>
            <a:ext cx="8261203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Simulation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Time-shared Computer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26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company has a computer system consisting of a single central processing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unit (CPU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 and 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terminals.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operator of each terminal “thinks” for an amount of time that is an exponential random variable with mean 25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seconds, and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then sends to the CPU a job having service time distributed exponentially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with mean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0.8 second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Arriving jobs join a single queue for the CPU but are served in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round-robin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rather than FIFO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manner.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0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94360" y="1765300"/>
            <a:ext cx="10698480" cy="432511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CPU allocates to each job a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maximum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service 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quantum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of length 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0.1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second.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remaining service time be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a fixed swap time be </a:t>
            </a:r>
            <a:r>
              <a:rPr lang="el-GR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0.015 seconds.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We need to simulate the system and estimate the expected average response time of these jobs, the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expected time-average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number of jobs waiting in the queue, and the expected utilization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the CPU.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1200"/>
              </a:spcAft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71" y="4114800"/>
            <a:ext cx="6970920" cy="272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94360" y="685800"/>
            <a:ext cx="1069848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spcBef>
                <a:spcPct val="0"/>
              </a:spcBef>
              <a:buNone/>
              <a:defRPr kumimoji="0"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7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948" y="1524000"/>
            <a:ext cx="413614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94360" y="685800"/>
            <a:ext cx="1069848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spcBef>
                <a:spcPct val="0"/>
              </a:spcBef>
              <a:buNone/>
              <a:defRPr kumimoji="0"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Function arrive()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360" y="1765300"/>
            <a:ext cx="6492240" cy="432511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job has its own record with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attributes.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time of arrival is stored in the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first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attribute and the total service requirement is generated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stored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the second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attribute.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If it finds CPU idle, it invokes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start_CPU_run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().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6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947" y="1246931"/>
            <a:ext cx="2772253" cy="559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94360" y="685800"/>
            <a:ext cx="1069848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spcBef>
                <a:spcPct val="0"/>
              </a:spcBef>
              <a:buNone/>
              <a:defRPr kumimoji="0"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 smtClean="0"/>
              <a:t>Function </a:t>
            </a:r>
            <a:r>
              <a:rPr lang="en-US" dirty="0" err="1" smtClean="0"/>
              <a:t>start_CPU_run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360" y="1765300"/>
            <a:ext cx="8321040" cy="432511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purpose of the function is 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Aft>
                <a:spcPts val="1200"/>
              </a:spcAft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take the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first job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out of the queue,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Aft>
                <a:spcPts val="1200"/>
              </a:spcAft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place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in the CPU, and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Aft>
                <a:spcPts val="1200"/>
              </a:spcAft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schedule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time when it will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leave the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CPU, by virtue of either being completely done or having used up an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entire quantum.</a:t>
            </a:r>
          </a:p>
          <a:p>
            <a:pPr>
              <a:spcAft>
                <a:spcPts val="1200"/>
              </a:spcAft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16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624" y="1447800"/>
            <a:ext cx="6060576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94360" y="685800"/>
            <a:ext cx="1069848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spcBef>
                <a:spcPct val="0"/>
              </a:spcBef>
              <a:buNone/>
              <a:defRPr kumimoji="0"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 smtClean="0"/>
              <a:t>Function </a:t>
            </a:r>
            <a:r>
              <a:rPr lang="en-US" dirty="0" err="1" smtClean="0"/>
              <a:t>end_CPU_run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360" y="1765300"/>
            <a:ext cx="5120640" cy="432511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First it checks whether the job requires more time.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If the job is finished, it computes the response time, </a:t>
            </a:r>
            <a:r>
              <a:rPr lang="en-US" sz="2400" i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i="1" baseline="-25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sim_time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time of arrival.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Then it schedules another event for the terminal.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1200"/>
              </a:spcAft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540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898" y="2690814"/>
            <a:ext cx="8879666" cy="4167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94360" y="685800"/>
            <a:ext cx="1069848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spcBef>
                <a:spcPct val="0"/>
              </a:spcBef>
              <a:buNone/>
              <a:defRPr kumimoji="0" sz="40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 smtClean="0"/>
              <a:t>Function </a:t>
            </a:r>
            <a:r>
              <a:rPr lang="en-US" dirty="0" err="1" smtClean="0"/>
              <a:t>end_CPU_run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360" y="1765300"/>
            <a:ext cx="3215640" cy="432511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Nevertheless, if enough jobs are done, it ends simulation.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014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bdullah">
  <a:themeElements>
    <a:clrScheme name="Custom 1">
      <a:dk1>
        <a:srgbClr val="5C2E14"/>
      </a:dk1>
      <a:lt1>
        <a:srgbClr val="FFFFFF"/>
      </a:lt1>
      <a:dk2>
        <a:srgbClr val="214B2B"/>
      </a:dk2>
      <a:lt2>
        <a:srgbClr val="DEDEDE"/>
      </a:lt2>
      <a:accent1>
        <a:srgbClr val="53548A"/>
      </a:accent1>
      <a:accent2>
        <a:srgbClr val="57B56D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Abdullah</Template>
  <TotalTime>1062</TotalTime>
  <Words>314</Words>
  <Application>Microsoft Office PowerPoint</Application>
  <PresentationFormat>Custom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Abdullah</vt:lpstr>
      <vt:lpstr>Computer Simulation and Modeling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Systems Design</dc:title>
  <dc:creator>Abdullah</dc:creator>
  <cp:lastModifiedBy>Muhammad</cp:lastModifiedBy>
  <cp:revision>78</cp:revision>
  <dcterms:created xsi:type="dcterms:W3CDTF">2006-08-16T00:00:00Z</dcterms:created>
  <dcterms:modified xsi:type="dcterms:W3CDTF">2022-09-19T04:49:51Z</dcterms:modified>
</cp:coreProperties>
</file>