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88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97" y="1295402"/>
            <a:ext cx="7510185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and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Verification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94352"/>
            <a:ext cx="45910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Animation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Changing resource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very effective means of determining what is happening to the resources in a simulation model is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change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picture corresponding to different resource states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may also be used to indicate the state of different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resources.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manufacturing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could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have the following system states: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Idle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Busy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Inactive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Failed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290455"/>
            <a:ext cx="1971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5197624"/>
            <a:ext cx="18192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6" y="5167611"/>
            <a:ext cx="1838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57600" y="3335917"/>
            <a:ext cx="4724400" cy="172402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87241" y="5115521"/>
            <a:ext cx="1821461" cy="165675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13484" y="5115521"/>
            <a:ext cx="1821461" cy="165675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85706" y="3349772"/>
            <a:ext cx="1821461" cy="165675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Displaying global variables or entity attribute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values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Instantaneous displays are particularly useful when used to display a variety of counter values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located in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parts of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an entity enters a particular part of the model,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counter corresponding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that part of the model is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incremented.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Instantaneous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displays are also useful for illustrating the number of entities in a queue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35909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0" y="3760857"/>
            <a:ext cx="5257800" cy="70788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models can benefit from the use of an analogue display of the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 time.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657725"/>
            <a:ext cx="35909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80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Displaying plots of global variables or entity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digital or analogue animation display is limited to displaying a single value at any given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moment.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 changes rapidly, it is difficult to keep track of the past values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the plots display unusual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or unrealistic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trends, the practitioner should investigate the model logic.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419600"/>
            <a:ext cx="2438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853420"/>
            <a:ext cx="866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62401"/>
            <a:ext cx="5517369" cy="25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Displaying Levels of System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 type of animation that can help the practitioner debug a simulation model is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level.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If, for example, the practitioner wanted to know the running average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utilization for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resource, a level could be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used.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22669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46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Advancing the Simulation Clock Event by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Although it is possible to slow significantly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animation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model, it would be better to be able to step through the model event by event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 practitioners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debug their models under controlled circumstances, most simulation software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packages have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VCR-like controls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allow the practitioner not only to step through the model but also to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fast forward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the part of the model the practitioner is interested in viewing.</a:t>
            </a:r>
          </a:p>
        </p:txBody>
      </p:sp>
    </p:spTree>
    <p:extLst>
      <p:ext uri="{BB962C8B-B14F-4D97-AF65-F5344CB8AC3E}">
        <p14:creationId xmlns:p14="http://schemas.microsoft.com/office/powerpoint/2010/main" val="107737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Writing to an Output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 potentially useful but more difficult to use verification tool is the use of output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files.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contrast to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 of an animation display, output files provide a permanent record for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practitioner.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54" y="3581400"/>
            <a:ext cx="4483396" cy="317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4164" y="4659868"/>
            <a:ext cx="1678665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 List File :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7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559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 are interested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ensuring that the model operates as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intended.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process is known as model verification.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 way to look at the verification processes is to consider it as:</a:t>
            </a:r>
          </a:p>
          <a:p>
            <a:pPr marL="109728" indent="0" algn="ctr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“Building the model correctly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 continuous process of insuring that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model operates as intended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validation is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of insuring that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model represents reality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pointless, perhaps impossible, to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attempt to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see if the model represents reality if the model does not even operate as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intended.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Validation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be considered as:</a:t>
            </a:r>
          </a:p>
          <a:p>
            <a:pPr marL="109728" indent="0" algn="ctr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“Building the correct model.”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effectively include all of the components specified under the system definition phase,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practitioner should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utilize: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divide-and-conquer approach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subroutine view approach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help insure that the program runs without errors, the practitioner can utilize the following techniques: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Animation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Manually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advancing the simulation clock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an output file</a:t>
            </a:r>
          </a:p>
        </p:txBody>
      </p:sp>
    </p:spTree>
    <p:extLst>
      <p:ext uri="{BB962C8B-B14F-4D97-AF65-F5344CB8AC3E}">
        <p14:creationId xmlns:p14="http://schemas.microsoft.com/office/powerpoint/2010/main" val="39191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Divide-and-Conquer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practitioner should break the larger, more detailed system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 into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smaller, simpler, perhaps higher-level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smaller, simpler model will be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correspondingly easier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debug.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small, simple model includes all of the basic desired components,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practitioner can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attempt to run the model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Once the model operates as intended, the practitioner can consider making a series of small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enhancements –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Enhancements to the detail of the existing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Expansion of the model to include other components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Divide-and-Conquer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Service Model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of simplifying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assumptions – 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customers who wish to make a transaction enter the bank.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 wish to open new accounts.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the teller queue immediately after entering the bank.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Transactions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modeled as a single service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9591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Animation is perhaps the most effective tool for performing basic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verification.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ways – </a:t>
            </a:r>
          </a:p>
          <a:p>
            <a:pPr lvl="1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different entity pictures for different types of entities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entities through the system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Changing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resource pictures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Displaying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 variables or entity attribute values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Displaying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plots of global variables or entity attributes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Displaying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levels of system statistics</a:t>
            </a:r>
          </a:p>
        </p:txBody>
      </p:sp>
    </p:spTree>
    <p:extLst>
      <p:ext uri="{BB962C8B-B14F-4D97-AF65-F5344CB8AC3E}">
        <p14:creationId xmlns:p14="http://schemas.microsoft.com/office/powerpoint/2010/main" val="353098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Animation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Using different entity pictures for different types of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entities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it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turns out that the first-class air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passenger customer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service process is not operating properly, it will be easy to see if coach-class passengers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being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served instead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can help insure that the different types of entities go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the appropriate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part of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48958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55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Animation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Following the entities through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 following the animated entities through the model, it is possible to verify that the model logic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correct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common example of this situation is one in which practitioners discover that a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decision structure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improperly sending entities to various parts of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model.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4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Animation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Changing entities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roll of raw material is cut into different sections by a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machine, the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entities that proceed from the machine should have a different entity picture than the roll of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raw material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3352800"/>
            <a:ext cx="5972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80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511</TotalTime>
  <Words>857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Abdullah</vt:lpstr>
      <vt:lpstr>Computer Simulation and Modeling</vt:lpstr>
      <vt:lpstr>Introduction</vt:lpstr>
      <vt:lpstr>Introduction</vt:lpstr>
      <vt:lpstr>Divide-and-Conquer Approach</vt:lpstr>
      <vt:lpstr>Divide-and-Conquer Approach Service Model Example</vt:lpstr>
      <vt:lpstr>Animation</vt:lpstr>
      <vt:lpstr>Animation Using different entity pictures for different types of entities</vt:lpstr>
      <vt:lpstr>Animation Following the entities through the system</vt:lpstr>
      <vt:lpstr>Animation Changing entities pictures</vt:lpstr>
      <vt:lpstr>Animation Changing resource pictures</vt:lpstr>
      <vt:lpstr>Animation Displaying global variables or entity attribute values</vt:lpstr>
      <vt:lpstr>Animation Displaying plots of global variables or entity attributes</vt:lpstr>
      <vt:lpstr>Animation Displaying Levels of System Statistics</vt:lpstr>
      <vt:lpstr>Advancing the Simulation Clock Event by Event</vt:lpstr>
      <vt:lpstr>Writing to an Output 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and Modeling</dc:title>
  <dc:creator>Muhammad</dc:creator>
  <cp:lastModifiedBy>Muhammad</cp:lastModifiedBy>
  <cp:revision>78</cp:revision>
  <dcterms:created xsi:type="dcterms:W3CDTF">2006-08-16T00:00:00Z</dcterms:created>
  <dcterms:modified xsi:type="dcterms:W3CDTF">2023-08-07T08:27:56Z</dcterms:modified>
</cp:coreProperties>
</file>