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Memory-mapped I/O and peripheral I/O</a:t>
            </a:r>
            <a:endParaRPr lang="en-US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</a:t>
            </a:r>
            <a:r>
              <a:rPr lang="en-US" sz="4200" dirty="0" smtClean="0"/>
              <a:t>Memory </a:t>
            </a:r>
            <a:r>
              <a:rPr lang="en-US" sz="4200" dirty="0"/>
              <a:t>Mapped I/O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1. 16-bit </a:t>
            </a:r>
            <a:r>
              <a:rPr lang="en-US" dirty="0"/>
              <a:t>device address </a:t>
            </a:r>
            <a:br>
              <a:rPr lang="en-US" dirty="0"/>
            </a:br>
            <a:r>
              <a:rPr lang="en-US" dirty="0" smtClean="0"/>
              <a:t>2. Data </a:t>
            </a:r>
            <a:r>
              <a:rPr lang="en-US" dirty="0"/>
              <a:t>transfer between any general-purpose register and I/O port. </a:t>
            </a:r>
            <a:br>
              <a:rPr lang="en-US" dirty="0"/>
            </a:br>
            <a:r>
              <a:rPr lang="en-US" dirty="0" smtClean="0"/>
              <a:t>3. The </a:t>
            </a:r>
            <a:r>
              <a:rPr lang="en-US" dirty="0"/>
              <a:t>memory map (64K) is shared between I/O device and system memory. </a:t>
            </a:r>
            <a:br>
              <a:rPr lang="en-US" dirty="0"/>
            </a:br>
            <a:r>
              <a:rPr lang="en-US" dirty="0" smtClean="0"/>
              <a:t>4. More </a:t>
            </a:r>
            <a:r>
              <a:rPr lang="en-US" dirty="0"/>
              <a:t>hardware is required to decode 16-bit address </a:t>
            </a:r>
            <a:br>
              <a:rPr lang="en-US" dirty="0"/>
            </a:br>
            <a:r>
              <a:rPr lang="en-US" dirty="0" smtClean="0"/>
              <a:t>5. Arithmetic </a:t>
            </a:r>
            <a:r>
              <a:rPr lang="en-US" dirty="0"/>
              <a:t>or logic operation can be directly performed with I/O data</a:t>
            </a:r>
          </a:p>
          <a:p>
            <a:pPr marL="0" indent="0">
              <a:buNone/>
            </a:pPr>
            <a:r>
              <a:rPr lang="en-US" dirty="0" smtClean="0"/>
              <a:t>6. Control </a:t>
            </a:r>
            <a:r>
              <a:rPr lang="en-US" dirty="0"/>
              <a:t>Signals used are like MEMR(bar), MEMW(bar)</a:t>
            </a:r>
          </a:p>
          <a:p>
            <a:pPr marL="0" indent="0">
              <a:buNone/>
            </a:pPr>
            <a:r>
              <a:rPr lang="en-US" dirty="0" smtClean="0"/>
              <a:t>7. Instructions </a:t>
            </a:r>
            <a:r>
              <a:rPr lang="en-US" dirty="0"/>
              <a:t>used are like STA,STAX,LDA,LDAX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1295400"/>
            <a:ext cx="4041775" cy="639762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</a:t>
            </a:r>
            <a:r>
              <a:rPr lang="en-US" sz="4200" dirty="0" smtClean="0"/>
              <a:t>Peripheral </a:t>
            </a:r>
            <a:r>
              <a:rPr lang="en-US" sz="4200" dirty="0"/>
              <a:t>Mapped I/O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4957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dirty="0"/>
              <a:t>8-bit device address</a:t>
            </a:r>
            <a:br>
              <a:rPr lang="en-US" dirty="0"/>
            </a:br>
            <a:r>
              <a:rPr lang="en-US" dirty="0" smtClean="0"/>
              <a:t>2. Data </a:t>
            </a:r>
            <a:r>
              <a:rPr lang="en-US" dirty="0"/>
              <a:t>is transfer only between accumulator and I.O port</a:t>
            </a:r>
            <a:br>
              <a:rPr lang="en-US" dirty="0"/>
            </a:br>
            <a:r>
              <a:rPr lang="en-US" dirty="0" smtClean="0"/>
              <a:t>3. The </a:t>
            </a:r>
            <a:r>
              <a:rPr lang="en-US" dirty="0"/>
              <a:t>I/O map is independent of the memory map; 256 input device and 256. output device can be connected</a:t>
            </a:r>
            <a:br>
              <a:rPr lang="en-US" dirty="0"/>
            </a:br>
            <a:r>
              <a:rPr lang="en-US" dirty="0" smtClean="0"/>
              <a:t>4. Less </a:t>
            </a:r>
            <a:r>
              <a:rPr lang="en-US" dirty="0"/>
              <a:t>hardware is required to decode 8-bit address</a:t>
            </a:r>
            <a:br>
              <a:rPr lang="en-US" dirty="0"/>
            </a:br>
            <a:r>
              <a:rPr lang="en-US" dirty="0" smtClean="0"/>
              <a:t>5. Arithmetic </a:t>
            </a:r>
            <a:r>
              <a:rPr lang="en-US" dirty="0"/>
              <a:t>or logical operation cannot be directly performed with I/O data</a:t>
            </a:r>
          </a:p>
          <a:p>
            <a:pPr marL="0" indent="0">
              <a:buNone/>
            </a:pPr>
            <a:r>
              <a:rPr lang="en-US" dirty="0" smtClean="0"/>
              <a:t>6. Control </a:t>
            </a:r>
            <a:r>
              <a:rPr lang="en-US" dirty="0"/>
              <a:t>signals used are like IOR(bar), </a:t>
            </a:r>
            <a:r>
              <a:rPr lang="en-US" dirty="0" smtClean="0"/>
              <a:t>IOW(bar)</a:t>
            </a:r>
          </a:p>
          <a:p>
            <a:pPr marL="0" indent="0">
              <a:buNone/>
            </a:pPr>
            <a:r>
              <a:rPr lang="en-US" smtClean="0"/>
              <a:t>7. Instructions </a:t>
            </a:r>
            <a:r>
              <a:rPr lang="en-US" dirty="0"/>
              <a:t>used are like IN,OUT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9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Memory-mapped I/O and peripheral I/O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Memory-mapped I/O and peripheral I/O</dc:title>
  <dc:creator>Emam Hossen</dc:creator>
  <cp:lastModifiedBy>ismail - [2010]</cp:lastModifiedBy>
  <cp:revision>4</cp:revision>
  <dcterms:created xsi:type="dcterms:W3CDTF">2006-08-16T00:00:00Z</dcterms:created>
  <dcterms:modified xsi:type="dcterms:W3CDTF">2018-09-24T06:46:36Z</dcterms:modified>
</cp:coreProperties>
</file>