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lfa Slab One" pitchFamily="2" charset="77"/>
      <p:regular r:id="rId16"/>
    </p:embeddedFont>
    <p:embeddedFont>
      <p:font typeface="Proxima Nova" panose="0200050603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6"/>
  </p:normalViewPr>
  <p:slideViewPr>
    <p:cSldViewPr snapToGrid="0">
      <p:cViewPr varScale="1">
        <p:scale>
          <a:sx n="143" d="100"/>
          <a:sy n="143" d="100"/>
        </p:scale>
        <p:origin x="3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9049db45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9049db45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049db45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049db45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9049db45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9049db45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9049db45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9049db45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9d3a6287b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9d3a6287b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9049db45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9049db45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9049db45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9049db45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9049db45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9049db45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9049db45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9049db45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9049db45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9049db45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9d3a6287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9d3a6287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9049db45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9049db45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Opencv-Python for Image Processing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Neighbourhood operation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Average filtering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Gaussian filtering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Median filtering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transform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Negation transform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i="1" u="sng" dirty="0"/>
              <a:t>Code</a:t>
            </a:r>
            <a:r>
              <a:rPr lang="en" dirty="0"/>
              <a:t>: </a:t>
            </a:r>
            <a:r>
              <a:rPr lang="en" i="1" dirty="0" err="1">
                <a:solidFill>
                  <a:srgbClr val="FF00FF"/>
                </a:solidFill>
              </a:rPr>
              <a:t>negation_transform.py</a:t>
            </a:r>
            <a:endParaRPr i="1" dirty="0">
              <a:solidFill>
                <a:srgbClr val="FF00FF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Logarithm transform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Power law transform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analysis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424650" y="1193350"/>
            <a:ext cx="7688700" cy="3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Syntax:</a:t>
            </a:r>
            <a:r>
              <a:rPr lang="en"/>
              <a:t> cv2.calcHist(images, channels, mask, histSize, ranges[, hist[, accumulate]])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/>
              <a:t>images :</a:t>
            </a:r>
            <a:r>
              <a:rPr lang="en"/>
              <a:t> it is the source image of type uint8 or float32 represented as “[img]”.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/>
              <a:t>channels :</a:t>
            </a:r>
            <a:r>
              <a:rPr lang="en"/>
              <a:t> it is the index of channel for which we calculate histogram. For grayscale image, its value is [0] and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color image, you can pass [0], [1] or [2] to calculate histogram of blue, green or red channel respectively.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/>
              <a:t>mask :</a:t>
            </a:r>
            <a:r>
              <a:rPr lang="en"/>
              <a:t> mask image. To find histogram of full image, it is given as “None”.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/>
              <a:t>histSize :</a:t>
            </a:r>
            <a:r>
              <a:rPr lang="en"/>
              <a:t> this represents our BIN count. For full scale, we pass [256].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/>
              <a:t>ranges :</a:t>
            </a:r>
            <a:r>
              <a:rPr lang="en"/>
              <a:t> this is our RANGE. Normally, it is [0,256].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i="1" u="sng"/>
              <a:t>Codes</a:t>
            </a:r>
            <a:r>
              <a:rPr lang="en"/>
              <a:t>: </a:t>
            </a:r>
            <a:r>
              <a:rPr lang="en">
                <a:solidFill>
                  <a:srgbClr val="FF00FF"/>
                </a:solidFill>
              </a:rPr>
              <a:t>hist_analysis_img.py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processing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Syntax:</a:t>
            </a:r>
            <a:r>
              <a:rPr lang="en"/>
              <a:t> cv2.equalizeHist(img)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/>
              <a:t>Code:</a:t>
            </a:r>
            <a:endParaRPr b="1" i="1"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i="1">
                <a:solidFill>
                  <a:srgbClr val="FF00FF"/>
                </a:solidFill>
              </a:rPr>
              <a:t>hist_process_img.py</a:t>
            </a:r>
            <a:endParaRPr i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OpenCV is an Image Processing library created by Intel and maintained by Willow Garage.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Available for C, C++, and Python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Newest update is version 2.2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Open Source and free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Easy to use and install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350" y="2052850"/>
            <a:ext cx="1699150" cy="24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Open Computer Vision (OpenCV) library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pip install </a:t>
            </a:r>
            <a:r>
              <a:rPr lang="en" dirty="0" err="1"/>
              <a:t>opencv</a:t>
            </a:r>
            <a:r>
              <a:rPr lang="en" dirty="0"/>
              <a:t>-python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 err="1"/>
              <a:t>Numpy</a:t>
            </a:r>
            <a:r>
              <a:rPr lang="en" dirty="0"/>
              <a:t> library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pip install </a:t>
            </a:r>
            <a:r>
              <a:rPr lang="en" dirty="0" err="1"/>
              <a:t>numpy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 err="1"/>
              <a:t>Matplot</a:t>
            </a:r>
            <a:r>
              <a:rPr lang="en" dirty="0"/>
              <a:t> library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pip install matplotlib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an Image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729325" y="1316875"/>
            <a:ext cx="37743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/>
              <a:t>Syntax:</a:t>
            </a:r>
            <a:r>
              <a:rPr lang="en" dirty="0"/>
              <a:t> cv2.imread(path, flag)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 dirty="0"/>
              <a:t>Parameters:</a:t>
            </a:r>
            <a:endParaRPr b="1" i="1"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 dirty="0"/>
              <a:t>path:</a:t>
            </a:r>
            <a:r>
              <a:rPr lang="en" dirty="0"/>
              <a:t> A string representing the path of the image to be read.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 dirty="0"/>
              <a:t>flag:</a:t>
            </a:r>
            <a:r>
              <a:rPr lang="en" dirty="0"/>
              <a:t> It specifies the way in which image should be read. It’s default value is cv2.IMREAD_COLOR</a:t>
            </a:r>
            <a:endParaRPr dirty="0"/>
          </a:p>
          <a:p>
            <a:pPr marL="457200" lvl="0" indent="-304165" algn="l" rtl="0">
              <a:spcBef>
                <a:spcPts val="12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" dirty="0"/>
              <a:t>cv2.IMREAD_COLOR: flag value is 1.</a:t>
            </a:r>
            <a:endParaRPr dirty="0"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" dirty="0"/>
              <a:t>cv2.IMREAD_GRAYSCALE: flag value is 0</a:t>
            </a:r>
            <a:endParaRPr dirty="0"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" dirty="0"/>
              <a:t>cv2.IMREAD_UNCHANGED: flag value is -1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i="1" u="sng" dirty="0"/>
              <a:t>Return Value:</a:t>
            </a:r>
            <a:r>
              <a:rPr lang="en" dirty="0"/>
              <a:t> This method returns an image that is loaded from the specified file.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4643600" y="1316875"/>
            <a:ext cx="37743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/>
              <a:t>Code: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 dirty="0" err="1">
                <a:solidFill>
                  <a:srgbClr val="FF00FF"/>
                </a:solidFill>
              </a:rPr>
              <a:t>read_img.py</a:t>
            </a:r>
            <a:endParaRPr i="1" dirty="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 Image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729325" y="1316875"/>
            <a:ext cx="3774300" cy="28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Syntax:</a:t>
            </a:r>
            <a:r>
              <a:rPr lang="en"/>
              <a:t> cv2.imwrite(filename, image)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/>
              <a:t>Parameters:</a:t>
            </a:r>
            <a:endParaRPr b="1" i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/>
              <a:t>filename:</a:t>
            </a:r>
            <a:r>
              <a:rPr lang="en"/>
              <a:t> A string representing the file name. The filename must include image format like .jpg, .png, etc.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/>
              <a:t>image: </a:t>
            </a:r>
            <a:r>
              <a:rPr lang="en"/>
              <a:t>It is the image that is to be saved.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i="1" u="sng"/>
              <a:t>Return Value: </a:t>
            </a:r>
            <a:r>
              <a:rPr lang="en"/>
              <a:t>It returns </a:t>
            </a:r>
            <a:r>
              <a:rPr lang="en" i="1"/>
              <a:t>true</a:t>
            </a:r>
            <a:r>
              <a:rPr lang="en"/>
              <a:t> if image is saved successfully.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Code:</a:t>
            </a:r>
            <a:endParaRPr b="1" i="1"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i="1">
                <a:solidFill>
                  <a:srgbClr val="FF00FF"/>
                </a:solidFill>
              </a:rPr>
              <a:t>write_img.py</a:t>
            </a:r>
            <a:endParaRPr i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Arithmetic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Addition of Image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i="1" u="sng" dirty="0"/>
              <a:t>Syntax: </a:t>
            </a:r>
            <a:r>
              <a:rPr lang="en" dirty="0"/>
              <a:t>cv2.add(img1, img2)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i="1" u="sng" dirty="0"/>
              <a:t>Syntax:</a:t>
            </a:r>
            <a:r>
              <a:rPr lang="en" dirty="0"/>
              <a:t> cv2.addWeighted(img1, wt1, img2, wt2, </a:t>
            </a:r>
            <a:r>
              <a:rPr lang="en" dirty="0" err="1"/>
              <a:t>gammaValue</a:t>
            </a:r>
            <a:r>
              <a:rPr lang="en" dirty="0"/>
              <a:t>)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Subtraction of Image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i="1" u="sng" dirty="0"/>
              <a:t>Syntax:</a:t>
            </a:r>
            <a:r>
              <a:rPr lang="en" dirty="0"/>
              <a:t>  cv2.subtract(src1, src2)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Bitwise operation: </a:t>
            </a:r>
            <a:r>
              <a:rPr lang="en" i="1" dirty="0">
                <a:solidFill>
                  <a:srgbClr val="980000"/>
                </a:solidFill>
              </a:rPr>
              <a:t>Binary image</a:t>
            </a:r>
            <a:endParaRPr i="1" dirty="0">
              <a:solidFill>
                <a:srgbClr val="98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cv2.bitwise_and(source1, source2, destination, mask)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cv2.bitwise_or(source1, source2, destination, mask)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cv2.bitwise_xor(source1, source2, destination, mask)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cv2.bitwise_not(source, destination, mask)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pixel data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Code:</a:t>
            </a:r>
            <a:endParaRPr b="1" i="1"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i="1">
                <a:solidFill>
                  <a:srgbClr val="FF00FF"/>
                </a:solidFill>
              </a:rPr>
              <a:t>access_pixel_data.py</a:t>
            </a:r>
            <a:endParaRPr i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transformation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dirty="0"/>
              <a:t>An affine transformation is a geometrical transformation which moves points in space such that points which were lying on a line remain so after the transformation.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50" y="2362125"/>
            <a:ext cx="8172605" cy="220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Image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729325" y="1393075"/>
            <a:ext cx="3774300" cy="27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Syntax:</a:t>
            </a:r>
            <a:r>
              <a:rPr lang="en"/>
              <a:t> cv2.resize(source, dsize, dest, fx, fy, interpolation)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/>
              <a:t>Parameters:</a:t>
            </a:r>
            <a:endParaRPr b="1" i="1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/>
              <a:t>source:</a:t>
            </a:r>
            <a:r>
              <a:rPr lang="en"/>
              <a:t> Input Image array (Single-channel, 8-bit or floating-point)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/>
              <a:t>dsize: </a:t>
            </a:r>
            <a:r>
              <a:rPr lang="en"/>
              <a:t>Size of the output array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/>
              <a:t>dest: </a:t>
            </a:r>
            <a:r>
              <a:rPr lang="en"/>
              <a:t>Output array (Similar to the dimensions and type of Input image array) [optional]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/>
              <a:t>fx: </a:t>
            </a:r>
            <a:r>
              <a:rPr lang="en"/>
              <a:t>Scale factor along the horizontal axis  [optional]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/>
              <a:t>fy: </a:t>
            </a:r>
            <a:r>
              <a:rPr lang="en"/>
              <a:t>Scale factor along the vertical axis  [optional]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i="1" u="sng"/>
              <a:t>interpolation: </a:t>
            </a:r>
            <a:r>
              <a:rPr lang="en"/>
              <a:t>One of the above interpolation methods  [optional] </a:t>
            </a:r>
            <a:r>
              <a:rPr lang="en" i="1"/>
              <a:t>(cv2.INTER_AREA, cv2.INTER_CUBIC, cv2.INTER_LINEAR)</a:t>
            </a:r>
            <a:endParaRPr i="1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i="1">
                <a:solidFill>
                  <a:srgbClr val="FF00FF"/>
                </a:solidFill>
              </a:rPr>
              <a:t>resize_img.py</a:t>
            </a:r>
            <a:endParaRPr i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Macintosh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Proxima Nova</vt:lpstr>
      <vt:lpstr>Arial</vt:lpstr>
      <vt:lpstr>Courier New</vt:lpstr>
      <vt:lpstr>Alfa Slab One</vt:lpstr>
      <vt:lpstr>Gameday</vt:lpstr>
      <vt:lpstr>Opencv-Python for Image Processing</vt:lpstr>
      <vt:lpstr>Introduction</vt:lpstr>
      <vt:lpstr>Installation</vt:lpstr>
      <vt:lpstr>Reading an Image</vt:lpstr>
      <vt:lpstr>Write an Image</vt:lpstr>
      <vt:lpstr>Image Arithmetic</vt:lpstr>
      <vt:lpstr>Access pixel data</vt:lpstr>
      <vt:lpstr>Affine transformation</vt:lpstr>
      <vt:lpstr>Resize Image</vt:lpstr>
      <vt:lpstr>Neighbourhood operation</vt:lpstr>
      <vt:lpstr>Image transform</vt:lpstr>
      <vt:lpstr>Histogram analysis</vt:lpstr>
      <vt:lpstr>Histogram processing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Opencv-Python for Image Processing</dc:title>
  <cp:lastModifiedBy>Microsoft Office User</cp:lastModifiedBy>
  <cp:revision>1</cp:revision>
  <dcterms:modified xsi:type="dcterms:W3CDTF">2023-04-01T06:35:25Z</dcterms:modified>
</cp:coreProperties>
</file>