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lznbueV64+yEyra0Y60jwlqT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5334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Proximity and Range Sensors</a:t>
            </a:r>
            <a:endParaRPr/>
          </a:p>
        </p:txBody>
      </p:sp>
      <p:graphicFrame>
        <p:nvGraphicFramePr>
          <p:cNvPr id="32" name="Google Shape;32;p1"/>
          <p:cNvGraphicFramePr/>
          <p:nvPr/>
        </p:nvGraphicFramePr>
        <p:xfrm>
          <a:off x="304800" y="1682750"/>
          <a:ext cx="8534400" cy="3948112"/>
        </p:xfrm>
        <a:graphic>
          <a:graphicData uri="http://schemas.openxmlformats.org/presentationml/2006/ole">
            <mc:AlternateContent>
              <mc:Choice Requires="v">
                <p:oleObj r:id="rId4" imgH="3948112" imgW="8534400" progId="Paint.Picture" spid="_x0000_s1">
                  <p:embed/>
                </p:oleObj>
              </mc:Choice>
              <mc:Fallback>
                <p:oleObj r:id="rId5" imgH="3948112" imgW="8534400" progId="Paint.Picture">
                  <p:embed/>
                  <p:pic>
                    <p:nvPicPr>
                      <p:cNvPr id="32" name="Google Shape;32;p1"/>
                      <p:cNvPicPr preferRelativeResize="0"/>
                      <p:nvPr>
                        <p:ph idx="1" type="subTitle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1682750"/>
                        <a:ext cx="8534400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Proximity Array Sensors</a:t>
            </a:r>
            <a:endParaRPr/>
          </a:p>
        </p:txBody>
      </p:sp>
      <p:graphicFrame>
        <p:nvGraphicFramePr>
          <p:cNvPr id="38" name="Google Shape;38;p2"/>
          <p:cNvGraphicFramePr/>
          <p:nvPr/>
        </p:nvGraphicFramePr>
        <p:xfrm>
          <a:off x="228600" y="1752600"/>
          <a:ext cx="8610600" cy="3565525"/>
        </p:xfrm>
        <a:graphic>
          <a:graphicData uri="http://schemas.openxmlformats.org/presentationml/2006/ole">
            <mc:AlternateContent>
              <mc:Choice Requires="v">
                <p:oleObj r:id="rId4" imgH="3565525" imgW="8610600" progId="Paint.Picture" spid="_x0000_s1">
                  <p:embed/>
                </p:oleObj>
              </mc:Choice>
              <mc:Fallback>
                <p:oleObj r:id="rId5" imgH="3565525" imgW="8610600" progId="Paint.Picture">
                  <p:embed/>
                  <p:pic>
                    <p:nvPicPr>
                      <p:cNvPr id="38" name="Google Shape;38;p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752600"/>
                        <a:ext cx="861060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Range Imaging Sensor</a:t>
            </a:r>
            <a:endParaRPr/>
          </a:p>
        </p:txBody>
      </p:sp>
      <p:graphicFrame>
        <p:nvGraphicFramePr>
          <p:cNvPr id="44" name="Google Shape;44;p3"/>
          <p:cNvGraphicFramePr/>
          <p:nvPr/>
        </p:nvGraphicFramePr>
        <p:xfrm>
          <a:off x="228600" y="1219200"/>
          <a:ext cx="8686800" cy="4986337"/>
        </p:xfrm>
        <a:graphic>
          <a:graphicData uri="http://schemas.openxmlformats.org/presentationml/2006/ole">
            <mc:AlternateContent>
              <mc:Choice Requires="v">
                <p:oleObj r:id="rId4" imgH="4986337" imgW="8686800" progId="Paint.Picture" spid="_x0000_s1">
                  <p:embed/>
                </p:oleObj>
              </mc:Choice>
              <mc:Fallback>
                <p:oleObj r:id="rId5" imgH="4986337" imgW="8686800" progId="Paint.Picture">
                  <p:embed/>
                  <p:pic>
                    <p:nvPicPr>
                      <p:cNvPr id="44" name="Google Shape;44;p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219200"/>
                        <a:ext cx="8686800" cy="498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Robot vision</a:t>
            </a:r>
            <a:endParaRPr/>
          </a:p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vision, also termed computer vision or machine vision, is an important sensor technology with potential applications in many industrial operations</a:t>
            </a:r>
            <a:r>
              <a:rPr lang="en-US" sz="2000"/>
              <a:t>.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vision may be defined as the process of extracting, characterizing and interpreting information from images of a three-dimensional world.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operation consists of three functions, broadly: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Sensing and digitizing-It is the process that yields a visual image of sufficient contrast that is typically digitized and stored in the computer memory.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Image processing and analysis-The digitized image is subjected to image processing and analysis for data reduction and interpretation of the image. It may be further subdivided into: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Preprocessing		segmentation		description				recognition		interpretation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Application-The current applications of robot vision include inspection, part identification, location and orientation. Research is ongoing in advanced application in complex inspection, guidance and navigation.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Robot vision</a:t>
            </a:r>
            <a:endParaRPr/>
          </a:p>
        </p:txBody>
      </p:sp>
      <p:sp>
        <p:nvSpPr>
          <p:cNvPr id="56" name="Google Shape;56;p5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52612"/>
            <a:ext cx="8839200" cy="37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 Level Vision</a:t>
            </a:r>
            <a:endParaRPr/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Sensing and Digitizing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 Camera and CCD Line Scan Sensor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Illumination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A/D Conversion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Image Storage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Noise Reduction or Smoothing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Enhancement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Higher Level Vision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Growing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Detection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Description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Recognition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EF6F1"/>
      </a:accent3>
      <a:accent4>
        <a:srgbClr val="FFFFFF"/>
      </a:accent4>
      <a:accent5>
        <a:srgbClr val="8DC6FF"/>
      </a:accent5>
      <a:accent6>
        <a:srgbClr val="DEF6F1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2007-11-27T06:40:47Z</dcterms:created>
  <dc:creator>Shihab</dc:creator>
</cp:coreProperties>
</file>