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D2FEA-0B03-4213-BC09-37AC3B71D7CB}" type="doc">
      <dgm:prSet loTypeId="urn:microsoft.com/office/officeart/2005/8/layout/cycle2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71E3F1E-78CA-402C-8017-0F3A2BC27286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1. </a:t>
          </a:r>
          <a:r>
            <a:rPr lang="en-US" sz="1600" b="1" dirty="0" smtClean="0">
              <a:solidFill>
                <a:schemeClr val="tx1"/>
              </a:solidFill>
            </a:rPr>
            <a:t>Smartphones</a:t>
          </a:r>
          <a:r>
            <a:rPr lang="en-US" sz="2000" b="1" dirty="0" smtClean="0">
              <a:solidFill>
                <a:schemeClr val="tx1"/>
              </a:solidFill>
            </a:rPr>
            <a:t> </a:t>
          </a:r>
          <a:endParaRPr lang="en-US" sz="2000" b="1" dirty="0">
            <a:solidFill>
              <a:schemeClr val="tx1"/>
            </a:solidFill>
          </a:endParaRPr>
        </a:p>
      </dgm:t>
    </dgm:pt>
    <dgm:pt modelId="{2184EBAC-5906-4F00-B511-DE059EB77C91}" type="parTrans" cxnId="{0C92033A-6818-4DF7-AD24-57B62DA057E9}">
      <dgm:prSet/>
      <dgm:spPr/>
      <dgm:t>
        <a:bodyPr/>
        <a:lstStyle/>
        <a:p>
          <a:endParaRPr lang="en-US"/>
        </a:p>
      </dgm:t>
    </dgm:pt>
    <dgm:pt modelId="{D6BC496D-322A-4EAB-8E19-2A235BDE0FE9}" type="sibTrans" cxnId="{0C92033A-6818-4DF7-AD24-57B62DA057E9}">
      <dgm:prSet/>
      <dgm:spPr/>
      <dgm:t>
        <a:bodyPr/>
        <a:lstStyle/>
        <a:p>
          <a:endParaRPr lang="en-US"/>
        </a:p>
      </dgm:t>
    </dgm:pt>
    <dgm:pt modelId="{DFE0FF40-F320-4FDC-9182-77E5976D0D3F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2. Tablets </a:t>
          </a:r>
          <a:endParaRPr lang="en-US" sz="1100" b="1" dirty="0">
            <a:solidFill>
              <a:schemeClr val="tx1"/>
            </a:solidFill>
          </a:endParaRPr>
        </a:p>
      </dgm:t>
    </dgm:pt>
    <dgm:pt modelId="{57371857-4498-4904-824E-47658990268B}" type="parTrans" cxnId="{E756A5AE-9E30-47DE-9E0E-A9347E666782}">
      <dgm:prSet/>
      <dgm:spPr/>
      <dgm:t>
        <a:bodyPr/>
        <a:lstStyle/>
        <a:p>
          <a:endParaRPr lang="en-US"/>
        </a:p>
      </dgm:t>
    </dgm:pt>
    <dgm:pt modelId="{8B7996E3-472A-404D-9CD1-EC58794F334B}" type="sibTrans" cxnId="{E756A5AE-9E30-47DE-9E0E-A9347E666782}">
      <dgm:prSet/>
      <dgm:spPr/>
      <dgm:t>
        <a:bodyPr/>
        <a:lstStyle/>
        <a:p>
          <a:endParaRPr lang="en-US"/>
        </a:p>
      </dgm:t>
    </dgm:pt>
    <dgm:pt modelId="{6AD4B680-7120-42F2-B497-1365902EABEB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3. Laptops </a:t>
          </a:r>
          <a:endParaRPr lang="en-US" sz="1600" b="1" dirty="0">
            <a:solidFill>
              <a:schemeClr val="tx1"/>
            </a:solidFill>
          </a:endParaRPr>
        </a:p>
      </dgm:t>
    </dgm:pt>
    <dgm:pt modelId="{98285E28-C6E3-4066-80F4-0F5D49AC3B4D}" type="parTrans" cxnId="{2B7E2B2C-92F9-415A-A7DE-3616B829E805}">
      <dgm:prSet/>
      <dgm:spPr/>
      <dgm:t>
        <a:bodyPr/>
        <a:lstStyle/>
        <a:p>
          <a:endParaRPr lang="en-US"/>
        </a:p>
      </dgm:t>
    </dgm:pt>
    <dgm:pt modelId="{7DADDAD8-E6CF-460A-AFF2-4A8F8C6FA72B}" type="sibTrans" cxnId="{2B7E2B2C-92F9-415A-A7DE-3616B829E805}">
      <dgm:prSet/>
      <dgm:spPr/>
      <dgm:t>
        <a:bodyPr/>
        <a:lstStyle/>
        <a:p>
          <a:endParaRPr lang="en-US"/>
        </a:p>
      </dgm:t>
    </dgm:pt>
    <dgm:pt modelId="{AA02BEA6-D745-4404-B77A-C2730329D4AF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4. Smartwatch</a:t>
          </a:r>
          <a:endParaRPr lang="en-US" sz="1800" b="1" dirty="0">
            <a:solidFill>
              <a:schemeClr val="tx1"/>
            </a:solidFill>
          </a:endParaRPr>
        </a:p>
      </dgm:t>
    </dgm:pt>
    <dgm:pt modelId="{6903591F-6F16-4C8C-95CF-8EC6C5F45009}" type="parTrans" cxnId="{45A67018-C644-4E54-9203-169D3ED4F4AE}">
      <dgm:prSet/>
      <dgm:spPr/>
      <dgm:t>
        <a:bodyPr/>
        <a:lstStyle/>
        <a:p>
          <a:endParaRPr lang="en-US"/>
        </a:p>
      </dgm:t>
    </dgm:pt>
    <dgm:pt modelId="{51FD4E87-5949-4D0F-BC33-CFA9C9AD0E1A}" type="sibTrans" cxnId="{45A67018-C644-4E54-9203-169D3ED4F4AE}">
      <dgm:prSet/>
      <dgm:spPr/>
      <dgm:t>
        <a:bodyPr/>
        <a:lstStyle/>
        <a:p>
          <a:endParaRPr lang="en-US"/>
        </a:p>
      </dgm:t>
    </dgm:pt>
    <dgm:pt modelId="{089E9CCE-E089-46BC-A14D-D9817CC51489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8. VR headsets </a:t>
          </a:r>
          <a:endParaRPr lang="en-US" sz="2400" b="1" dirty="0">
            <a:solidFill>
              <a:schemeClr val="tx1"/>
            </a:solidFill>
          </a:endParaRPr>
        </a:p>
      </dgm:t>
    </dgm:pt>
    <dgm:pt modelId="{77510833-9715-444F-AF66-9D27B58FC072}" type="parTrans" cxnId="{69272FEA-780E-449F-937C-F7336CDED08F}">
      <dgm:prSet/>
      <dgm:spPr/>
      <dgm:t>
        <a:bodyPr/>
        <a:lstStyle/>
        <a:p>
          <a:endParaRPr lang="en-US"/>
        </a:p>
      </dgm:t>
    </dgm:pt>
    <dgm:pt modelId="{28DC4C14-E46D-4818-A001-7545A617ECA3}" type="sibTrans" cxnId="{69272FEA-780E-449F-937C-F7336CDED08F}">
      <dgm:prSet/>
      <dgm:spPr/>
      <dgm:t>
        <a:bodyPr/>
        <a:lstStyle/>
        <a:p>
          <a:endParaRPr lang="en-US"/>
        </a:p>
      </dgm:t>
    </dgm:pt>
    <dgm:pt modelId="{1E3417F9-FBBD-44CA-BE12-205D73AF6985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9. </a:t>
          </a:r>
          <a:r>
            <a:rPr lang="en-US" sz="1800" b="1" dirty="0" err="1" smtClean="0">
              <a:solidFill>
                <a:schemeClr val="tx1"/>
              </a:solidFill>
            </a:rPr>
            <a:t>Fitnes</a:t>
          </a:r>
          <a:endParaRPr lang="en-US" sz="1800" b="1" dirty="0">
            <a:solidFill>
              <a:schemeClr val="tx1"/>
            </a:solidFill>
          </a:endParaRPr>
        </a:p>
      </dgm:t>
    </dgm:pt>
    <dgm:pt modelId="{17A67B1E-D237-4DAC-9425-8878D0B9BBA3}" type="parTrans" cxnId="{5A5DC948-88F6-4AE7-96E0-7576646B1E5E}">
      <dgm:prSet/>
      <dgm:spPr/>
      <dgm:t>
        <a:bodyPr/>
        <a:lstStyle/>
        <a:p>
          <a:endParaRPr lang="en-US"/>
        </a:p>
      </dgm:t>
    </dgm:pt>
    <dgm:pt modelId="{6CF51FAF-11AD-4119-8647-B94F7B6F02B8}" type="sibTrans" cxnId="{5A5DC948-88F6-4AE7-96E0-7576646B1E5E}">
      <dgm:prSet/>
      <dgm:spPr/>
      <dgm:t>
        <a:bodyPr/>
        <a:lstStyle/>
        <a:p>
          <a:endParaRPr lang="en-US"/>
        </a:p>
      </dgm:t>
    </dgm:pt>
    <dgm:pt modelId="{3D485689-7634-4E59-A0FF-48D7261BB0BA}">
      <dgm:prSet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10. Smart home</a:t>
          </a:r>
          <a:endParaRPr lang="en-US" sz="1800" b="1" dirty="0">
            <a:solidFill>
              <a:schemeClr val="tx1"/>
            </a:solidFill>
          </a:endParaRPr>
        </a:p>
      </dgm:t>
    </dgm:pt>
    <dgm:pt modelId="{DEB6C1B1-5F8F-4EF8-8CF7-B05E2D18298A}" type="parTrans" cxnId="{51E0F6A4-EF69-4F81-B6BD-ECE3A6506136}">
      <dgm:prSet/>
      <dgm:spPr/>
      <dgm:t>
        <a:bodyPr/>
        <a:lstStyle/>
        <a:p>
          <a:endParaRPr lang="en-US"/>
        </a:p>
      </dgm:t>
    </dgm:pt>
    <dgm:pt modelId="{E76F4096-399D-4DB2-A9B7-4AA57A4D2781}" type="sibTrans" cxnId="{51E0F6A4-EF69-4F81-B6BD-ECE3A6506136}">
      <dgm:prSet/>
      <dgm:spPr/>
      <dgm:t>
        <a:bodyPr/>
        <a:lstStyle/>
        <a:p>
          <a:endParaRPr lang="en-US"/>
        </a:p>
      </dgm:t>
    </dgm:pt>
    <dgm:pt modelId="{AD4D43B9-AA2A-4F66-A853-77B0C8F3EDFE}" type="pres">
      <dgm:prSet presAssocID="{C87D2FEA-0B03-4213-BC09-37AC3B71D7C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833DF-D0AC-41B5-8355-02DCA6FB6852}" type="pres">
      <dgm:prSet presAssocID="{171E3F1E-78CA-402C-8017-0F3A2BC27286}" presName="node" presStyleLbl="node1" presStyleIdx="0" presStyleCnt="7" custScaleX="152330" custScaleY="100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E8536-4928-4645-9494-625E9B162B7A}" type="pres">
      <dgm:prSet presAssocID="{D6BC496D-322A-4EAB-8E19-2A235BDE0FE9}" presName="sibTrans" presStyleLbl="sibTrans2D1" presStyleIdx="0" presStyleCnt="7"/>
      <dgm:spPr/>
      <dgm:t>
        <a:bodyPr/>
        <a:lstStyle/>
        <a:p>
          <a:endParaRPr lang="en-US"/>
        </a:p>
      </dgm:t>
    </dgm:pt>
    <dgm:pt modelId="{CA4A1E48-DD85-4EDB-BEE9-A6CE447C9403}" type="pres">
      <dgm:prSet presAssocID="{D6BC496D-322A-4EAB-8E19-2A235BDE0FE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259E6040-5912-4DC8-B9D2-96AA6DE1B368}" type="pres">
      <dgm:prSet presAssocID="{DFE0FF40-F320-4FDC-9182-77E5976D0D3F}" presName="node" presStyleLbl="node1" presStyleIdx="1" presStyleCnt="7" custScaleX="118164" custScaleY="92965" custRadScaleRad="110256" custRadScaleInc="-19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842BB-AA95-4143-9A87-5E110123C21B}" type="pres">
      <dgm:prSet presAssocID="{8B7996E3-472A-404D-9CD1-EC58794F334B}" presName="sibTrans" presStyleLbl="sibTrans2D1" presStyleIdx="1" presStyleCnt="7"/>
      <dgm:spPr/>
      <dgm:t>
        <a:bodyPr/>
        <a:lstStyle/>
        <a:p>
          <a:endParaRPr lang="en-US"/>
        </a:p>
      </dgm:t>
    </dgm:pt>
    <dgm:pt modelId="{2430CA3A-39D7-4F33-AA20-E39A33A571EB}" type="pres">
      <dgm:prSet presAssocID="{8B7996E3-472A-404D-9CD1-EC58794F334B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CAEC7746-E7C7-452E-99DC-41C71FC5BF6D}" type="pres">
      <dgm:prSet presAssocID="{6AD4B680-7120-42F2-B497-1365902EABEB}" presName="node" presStyleLbl="node1" presStyleIdx="2" presStyleCnt="7" custScaleX="105860" custRadScaleRad="109553" custRadScaleInc="-54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51401-7389-463E-87D1-072ECF12505E}" type="pres">
      <dgm:prSet presAssocID="{7DADDAD8-E6CF-460A-AFF2-4A8F8C6FA72B}" presName="sibTrans" presStyleLbl="sibTrans2D1" presStyleIdx="2" presStyleCnt="7"/>
      <dgm:spPr/>
      <dgm:t>
        <a:bodyPr/>
        <a:lstStyle/>
        <a:p>
          <a:endParaRPr lang="en-US"/>
        </a:p>
      </dgm:t>
    </dgm:pt>
    <dgm:pt modelId="{461BBEF4-455F-4CB7-ACE2-E9498E6AAB79}" type="pres">
      <dgm:prSet presAssocID="{7DADDAD8-E6CF-460A-AFF2-4A8F8C6FA72B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7FA4825-72DD-41C9-B1D3-02BB80FDD5DD}" type="pres">
      <dgm:prSet presAssocID="{AA02BEA6-D745-4404-B77A-C2730329D4AF}" presName="node" presStyleLbl="node1" presStyleIdx="3" presStyleCnt="7" custScaleX="103645" custScaleY="96333" custRadScaleRad="104849" custRadScaleInc="-89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4F399-53C6-4A7B-ACCA-E7210B637824}" type="pres">
      <dgm:prSet presAssocID="{51FD4E87-5949-4D0F-BC33-CFA9C9AD0E1A}" presName="sibTrans" presStyleLbl="sibTrans2D1" presStyleIdx="3" presStyleCnt="7"/>
      <dgm:spPr/>
      <dgm:t>
        <a:bodyPr/>
        <a:lstStyle/>
        <a:p>
          <a:endParaRPr lang="en-US"/>
        </a:p>
      </dgm:t>
    </dgm:pt>
    <dgm:pt modelId="{6F950B55-3A26-4BA4-A3FA-927C4DE29DBB}" type="pres">
      <dgm:prSet presAssocID="{51FD4E87-5949-4D0F-BC33-CFA9C9AD0E1A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4453DAEE-DFEA-4EA5-A7DF-0368703D57EF}" type="pres">
      <dgm:prSet presAssocID="{089E9CCE-E089-46BC-A14D-D9817CC51489}" presName="node" presStyleLbl="node1" presStyleIdx="4" presStyleCnt="7" custScaleX="133142" custScaleY="77322" custRadScaleRad="87045" custRadScaleInc="-124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282A1-E6DA-41F4-BEDB-A4EC7CC588D4}" type="pres">
      <dgm:prSet presAssocID="{28DC4C14-E46D-4818-A001-7545A617ECA3}" presName="sibTrans" presStyleLbl="sibTrans2D1" presStyleIdx="4" presStyleCnt="7"/>
      <dgm:spPr/>
      <dgm:t>
        <a:bodyPr/>
        <a:lstStyle/>
        <a:p>
          <a:endParaRPr lang="en-US"/>
        </a:p>
      </dgm:t>
    </dgm:pt>
    <dgm:pt modelId="{A9B133E9-8994-4127-A579-8B8708CF321E}" type="pres">
      <dgm:prSet presAssocID="{28DC4C14-E46D-4818-A001-7545A617ECA3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16B25699-3213-45F9-8DE6-E85FA8C955B7}" type="pres">
      <dgm:prSet presAssocID="{1E3417F9-FBBD-44CA-BE12-205D73AF6985}" presName="node" presStyleLbl="node1" presStyleIdx="5" presStyleCnt="7" custScaleX="110588" custScaleY="99801" custRadScaleRad="87797" custRadScaleInc="11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68578-23A1-4BBF-BA04-E24A826BC517}" type="pres">
      <dgm:prSet presAssocID="{6CF51FAF-11AD-4119-8647-B94F7B6F02B8}" presName="sibTrans" presStyleLbl="sibTrans2D1" presStyleIdx="5" presStyleCnt="7"/>
      <dgm:spPr/>
      <dgm:t>
        <a:bodyPr/>
        <a:lstStyle/>
        <a:p>
          <a:endParaRPr lang="en-US"/>
        </a:p>
      </dgm:t>
    </dgm:pt>
    <dgm:pt modelId="{9A37A788-D81A-404B-93B2-7100BADC1859}" type="pres">
      <dgm:prSet presAssocID="{6CF51FAF-11AD-4119-8647-B94F7B6F02B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B4EB54AE-3623-48D3-B72E-866814C113D6}" type="pres">
      <dgm:prSet presAssocID="{3D485689-7634-4E59-A0FF-48D7261BB0BA}" presName="node" presStyleLbl="node1" presStyleIdx="6" presStyleCnt="7" custScaleX="116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0938E-C4D5-45F8-9BCD-87B16024869D}" type="pres">
      <dgm:prSet presAssocID="{E76F4096-399D-4DB2-A9B7-4AA57A4D2781}" presName="sibTrans" presStyleLbl="sibTrans2D1" presStyleIdx="6" presStyleCnt="7"/>
      <dgm:spPr/>
      <dgm:t>
        <a:bodyPr/>
        <a:lstStyle/>
        <a:p>
          <a:endParaRPr lang="en-US"/>
        </a:p>
      </dgm:t>
    </dgm:pt>
    <dgm:pt modelId="{A688C408-6813-40C0-8C38-31CAB8BD8AE9}" type="pres">
      <dgm:prSet presAssocID="{E76F4096-399D-4DB2-A9B7-4AA57A4D2781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18D3188B-0F37-4256-B059-7A5C9343F7AF}" type="presOf" srcId="{6AD4B680-7120-42F2-B497-1365902EABEB}" destId="{CAEC7746-E7C7-452E-99DC-41C71FC5BF6D}" srcOrd="0" destOrd="0" presId="urn:microsoft.com/office/officeart/2005/8/layout/cycle2"/>
    <dgm:cxn modelId="{EFD55CDC-043C-42B0-9F7A-EF1D8059DF85}" type="presOf" srcId="{DFE0FF40-F320-4FDC-9182-77E5976D0D3F}" destId="{259E6040-5912-4DC8-B9D2-96AA6DE1B368}" srcOrd="0" destOrd="0" presId="urn:microsoft.com/office/officeart/2005/8/layout/cycle2"/>
    <dgm:cxn modelId="{23C1EB47-0D97-418A-B6A8-E1D827325ACC}" type="presOf" srcId="{C87D2FEA-0B03-4213-BC09-37AC3B71D7CB}" destId="{AD4D43B9-AA2A-4F66-A853-77B0C8F3EDFE}" srcOrd="0" destOrd="0" presId="urn:microsoft.com/office/officeart/2005/8/layout/cycle2"/>
    <dgm:cxn modelId="{B8112FB7-4A7F-4831-8878-D688F927189F}" type="presOf" srcId="{1E3417F9-FBBD-44CA-BE12-205D73AF6985}" destId="{16B25699-3213-45F9-8DE6-E85FA8C955B7}" srcOrd="0" destOrd="0" presId="urn:microsoft.com/office/officeart/2005/8/layout/cycle2"/>
    <dgm:cxn modelId="{F137AA89-FB85-4EAD-B8B8-45A21650558A}" type="presOf" srcId="{6CF51FAF-11AD-4119-8647-B94F7B6F02B8}" destId="{9A37A788-D81A-404B-93B2-7100BADC1859}" srcOrd="1" destOrd="0" presId="urn:microsoft.com/office/officeart/2005/8/layout/cycle2"/>
    <dgm:cxn modelId="{2B7E2B2C-92F9-415A-A7DE-3616B829E805}" srcId="{C87D2FEA-0B03-4213-BC09-37AC3B71D7CB}" destId="{6AD4B680-7120-42F2-B497-1365902EABEB}" srcOrd="2" destOrd="0" parTransId="{98285E28-C6E3-4066-80F4-0F5D49AC3B4D}" sibTransId="{7DADDAD8-E6CF-460A-AFF2-4A8F8C6FA72B}"/>
    <dgm:cxn modelId="{C271206B-D2D0-4CDE-A13A-C0F35C36F039}" type="presOf" srcId="{E76F4096-399D-4DB2-A9B7-4AA57A4D2781}" destId="{A688C408-6813-40C0-8C38-31CAB8BD8AE9}" srcOrd="1" destOrd="0" presId="urn:microsoft.com/office/officeart/2005/8/layout/cycle2"/>
    <dgm:cxn modelId="{46816061-8C7B-481B-90E7-098875876E18}" type="presOf" srcId="{51FD4E87-5949-4D0F-BC33-CFA9C9AD0E1A}" destId="{6F950B55-3A26-4BA4-A3FA-927C4DE29DBB}" srcOrd="1" destOrd="0" presId="urn:microsoft.com/office/officeart/2005/8/layout/cycle2"/>
    <dgm:cxn modelId="{69272FEA-780E-449F-937C-F7336CDED08F}" srcId="{C87D2FEA-0B03-4213-BC09-37AC3B71D7CB}" destId="{089E9CCE-E089-46BC-A14D-D9817CC51489}" srcOrd="4" destOrd="0" parTransId="{77510833-9715-444F-AF66-9D27B58FC072}" sibTransId="{28DC4C14-E46D-4818-A001-7545A617ECA3}"/>
    <dgm:cxn modelId="{5A5DC948-88F6-4AE7-96E0-7576646B1E5E}" srcId="{C87D2FEA-0B03-4213-BC09-37AC3B71D7CB}" destId="{1E3417F9-FBBD-44CA-BE12-205D73AF6985}" srcOrd="5" destOrd="0" parTransId="{17A67B1E-D237-4DAC-9425-8878D0B9BBA3}" sibTransId="{6CF51FAF-11AD-4119-8647-B94F7B6F02B8}"/>
    <dgm:cxn modelId="{ECC18C22-AA69-4BC8-9C2E-02584B9FB1B6}" type="presOf" srcId="{089E9CCE-E089-46BC-A14D-D9817CC51489}" destId="{4453DAEE-DFEA-4EA5-A7DF-0368703D57EF}" srcOrd="0" destOrd="0" presId="urn:microsoft.com/office/officeart/2005/8/layout/cycle2"/>
    <dgm:cxn modelId="{C2971C22-627D-40FE-A11E-A9A796B51C75}" type="presOf" srcId="{171E3F1E-78CA-402C-8017-0F3A2BC27286}" destId="{026833DF-D0AC-41B5-8355-02DCA6FB6852}" srcOrd="0" destOrd="0" presId="urn:microsoft.com/office/officeart/2005/8/layout/cycle2"/>
    <dgm:cxn modelId="{C17137B9-66A0-43AA-A384-323C45098042}" type="presOf" srcId="{AA02BEA6-D745-4404-B77A-C2730329D4AF}" destId="{67FA4825-72DD-41C9-B1D3-02BB80FDD5DD}" srcOrd="0" destOrd="0" presId="urn:microsoft.com/office/officeart/2005/8/layout/cycle2"/>
    <dgm:cxn modelId="{61F8B1F5-3477-4AEB-87D0-2413ACF6C920}" type="presOf" srcId="{28DC4C14-E46D-4818-A001-7545A617ECA3}" destId="{AFD282A1-E6DA-41F4-BEDB-A4EC7CC588D4}" srcOrd="0" destOrd="0" presId="urn:microsoft.com/office/officeart/2005/8/layout/cycle2"/>
    <dgm:cxn modelId="{0A2E1100-8837-48CF-9521-512D7A228580}" type="presOf" srcId="{D6BC496D-322A-4EAB-8E19-2A235BDE0FE9}" destId="{CA4A1E48-DD85-4EDB-BEE9-A6CE447C9403}" srcOrd="1" destOrd="0" presId="urn:microsoft.com/office/officeart/2005/8/layout/cycle2"/>
    <dgm:cxn modelId="{DE4ECC11-7E58-4F96-B997-359248E5EA4E}" type="presOf" srcId="{E76F4096-399D-4DB2-A9B7-4AA57A4D2781}" destId="{6460938E-C4D5-45F8-9BCD-87B16024869D}" srcOrd="0" destOrd="0" presId="urn:microsoft.com/office/officeart/2005/8/layout/cycle2"/>
    <dgm:cxn modelId="{D1915740-E27A-45EF-88E2-F19069945D64}" type="presOf" srcId="{6CF51FAF-11AD-4119-8647-B94F7B6F02B8}" destId="{E0168578-23A1-4BBF-BA04-E24A826BC517}" srcOrd="0" destOrd="0" presId="urn:microsoft.com/office/officeart/2005/8/layout/cycle2"/>
    <dgm:cxn modelId="{3234E2FB-9A39-426A-9D58-490B13061002}" type="presOf" srcId="{8B7996E3-472A-404D-9CD1-EC58794F334B}" destId="{2430CA3A-39D7-4F33-AA20-E39A33A571EB}" srcOrd="1" destOrd="0" presId="urn:microsoft.com/office/officeart/2005/8/layout/cycle2"/>
    <dgm:cxn modelId="{4AE36FE5-E040-405C-9FE0-3C3B11178367}" type="presOf" srcId="{D6BC496D-322A-4EAB-8E19-2A235BDE0FE9}" destId="{B1AE8536-4928-4645-9494-625E9B162B7A}" srcOrd="0" destOrd="0" presId="urn:microsoft.com/office/officeart/2005/8/layout/cycle2"/>
    <dgm:cxn modelId="{F1D24E28-3471-4397-9849-11E59179B194}" type="presOf" srcId="{8B7996E3-472A-404D-9CD1-EC58794F334B}" destId="{653842BB-AA95-4143-9A87-5E110123C21B}" srcOrd="0" destOrd="0" presId="urn:microsoft.com/office/officeart/2005/8/layout/cycle2"/>
    <dgm:cxn modelId="{45A67018-C644-4E54-9203-169D3ED4F4AE}" srcId="{C87D2FEA-0B03-4213-BC09-37AC3B71D7CB}" destId="{AA02BEA6-D745-4404-B77A-C2730329D4AF}" srcOrd="3" destOrd="0" parTransId="{6903591F-6F16-4C8C-95CF-8EC6C5F45009}" sibTransId="{51FD4E87-5949-4D0F-BC33-CFA9C9AD0E1A}"/>
    <dgm:cxn modelId="{3B1B0203-7784-489D-9DDF-1DA16B5764E2}" type="presOf" srcId="{51FD4E87-5949-4D0F-BC33-CFA9C9AD0E1A}" destId="{8A84F399-53C6-4A7B-ACCA-E7210B637824}" srcOrd="0" destOrd="0" presId="urn:microsoft.com/office/officeart/2005/8/layout/cycle2"/>
    <dgm:cxn modelId="{E36E81F0-4653-4B3E-953B-E788D392F837}" type="presOf" srcId="{3D485689-7634-4E59-A0FF-48D7261BB0BA}" destId="{B4EB54AE-3623-48D3-B72E-866814C113D6}" srcOrd="0" destOrd="0" presId="urn:microsoft.com/office/officeart/2005/8/layout/cycle2"/>
    <dgm:cxn modelId="{B059587E-F7BF-48BF-BA6A-399D4C599211}" type="presOf" srcId="{7DADDAD8-E6CF-460A-AFF2-4A8F8C6FA72B}" destId="{6B651401-7389-463E-87D1-072ECF12505E}" srcOrd="0" destOrd="0" presId="urn:microsoft.com/office/officeart/2005/8/layout/cycle2"/>
    <dgm:cxn modelId="{0C92033A-6818-4DF7-AD24-57B62DA057E9}" srcId="{C87D2FEA-0B03-4213-BC09-37AC3B71D7CB}" destId="{171E3F1E-78CA-402C-8017-0F3A2BC27286}" srcOrd="0" destOrd="0" parTransId="{2184EBAC-5906-4F00-B511-DE059EB77C91}" sibTransId="{D6BC496D-322A-4EAB-8E19-2A235BDE0FE9}"/>
    <dgm:cxn modelId="{E756A5AE-9E30-47DE-9E0E-A9347E666782}" srcId="{C87D2FEA-0B03-4213-BC09-37AC3B71D7CB}" destId="{DFE0FF40-F320-4FDC-9182-77E5976D0D3F}" srcOrd="1" destOrd="0" parTransId="{57371857-4498-4904-824E-47658990268B}" sibTransId="{8B7996E3-472A-404D-9CD1-EC58794F334B}"/>
    <dgm:cxn modelId="{7C8E4341-CA55-49A1-BA44-3F51E096F021}" type="presOf" srcId="{28DC4C14-E46D-4818-A001-7545A617ECA3}" destId="{A9B133E9-8994-4127-A579-8B8708CF321E}" srcOrd="1" destOrd="0" presId="urn:microsoft.com/office/officeart/2005/8/layout/cycle2"/>
    <dgm:cxn modelId="{51E0F6A4-EF69-4F81-B6BD-ECE3A6506136}" srcId="{C87D2FEA-0B03-4213-BC09-37AC3B71D7CB}" destId="{3D485689-7634-4E59-A0FF-48D7261BB0BA}" srcOrd="6" destOrd="0" parTransId="{DEB6C1B1-5F8F-4EF8-8CF7-B05E2D18298A}" sibTransId="{E76F4096-399D-4DB2-A9B7-4AA57A4D2781}"/>
    <dgm:cxn modelId="{47F4B854-30B1-4760-8DD7-92429E76F6A3}" type="presOf" srcId="{7DADDAD8-E6CF-460A-AFF2-4A8F8C6FA72B}" destId="{461BBEF4-455F-4CB7-ACE2-E9498E6AAB79}" srcOrd="1" destOrd="0" presId="urn:microsoft.com/office/officeart/2005/8/layout/cycle2"/>
    <dgm:cxn modelId="{A03EB3AF-CE33-4C1C-899C-D90480499BCA}" type="presParOf" srcId="{AD4D43B9-AA2A-4F66-A853-77B0C8F3EDFE}" destId="{026833DF-D0AC-41B5-8355-02DCA6FB6852}" srcOrd="0" destOrd="0" presId="urn:microsoft.com/office/officeart/2005/8/layout/cycle2"/>
    <dgm:cxn modelId="{B5B7D98B-9E1F-44F1-9A3C-7041D3399D71}" type="presParOf" srcId="{AD4D43B9-AA2A-4F66-A853-77B0C8F3EDFE}" destId="{B1AE8536-4928-4645-9494-625E9B162B7A}" srcOrd="1" destOrd="0" presId="urn:microsoft.com/office/officeart/2005/8/layout/cycle2"/>
    <dgm:cxn modelId="{14ABA412-DFE5-4B91-ABAC-C8A5297412B8}" type="presParOf" srcId="{B1AE8536-4928-4645-9494-625E9B162B7A}" destId="{CA4A1E48-DD85-4EDB-BEE9-A6CE447C9403}" srcOrd="0" destOrd="0" presId="urn:microsoft.com/office/officeart/2005/8/layout/cycle2"/>
    <dgm:cxn modelId="{B5B26EF7-08B4-46FE-9517-B46D68C95222}" type="presParOf" srcId="{AD4D43B9-AA2A-4F66-A853-77B0C8F3EDFE}" destId="{259E6040-5912-4DC8-B9D2-96AA6DE1B368}" srcOrd="2" destOrd="0" presId="urn:microsoft.com/office/officeart/2005/8/layout/cycle2"/>
    <dgm:cxn modelId="{CF708205-CDC8-4553-994C-70572B3D368A}" type="presParOf" srcId="{AD4D43B9-AA2A-4F66-A853-77B0C8F3EDFE}" destId="{653842BB-AA95-4143-9A87-5E110123C21B}" srcOrd="3" destOrd="0" presId="urn:microsoft.com/office/officeart/2005/8/layout/cycle2"/>
    <dgm:cxn modelId="{6F3E6FA3-326E-4F7D-B1AB-E014C654D893}" type="presParOf" srcId="{653842BB-AA95-4143-9A87-5E110123C21B}" destId="{2430CA3A-39D7-4F33-AA20-E39A33A571EB}" srcOrd="0" destOrd="0" presId="urn:microsoft.com/office/officeart/2005/8/layout/cycle2"/>
    <dgm:cxn modelId="{AC6033B9-86CE-4095-B83A-CB0C19D4123F}" type="presParOf" srcId="{AD4D43B9-AA2A-4F66-A853-77B0C8F3EDFE}" destId="{CAEC7746-E7C7-452E-99DC-41C71FC5BF6D}" srcOrd="4" destOrd="0" presId="urn:microsoft.com/office/officeart/2005/8/layout/cycle2"/>
    <dgm:cxn modelId="{7F3F7075-9139-44AF-BBEB-6987A28A1DC6}" type="presParOf" srcId="{AD4D43B9-AA2A-4F66-A853-77B0C8F3EDFE}" destId="{6B651401-7389-463E-87D1-072ECF12505E}" srcOrd="5" destOrd="0" presId="urn:microsoft.com/office/officeart/2005/8/layout/cycle2"/>
    <dgm:cxn modelId="{06657E3B-1871-414D-9910-ADE66A11D307}" type="presParOf" srcId="{6B651401-7389-463E-87D1-072ECF12505E}" destId="{461BBEF4-455F-4CB7-ACE2-E9498E6AAB79}" srcOrd="0" destOrd="0" presId="urn:microsoft.com/office/officeart/2005/8/layout/cycle2"/>
    <dgm:cxn modelId="{861D8032-0EC5-48EE-82D4-FEE1A85487BC}" type="presParOf" srcId="{AD4D43B9-AA2A-4F66-A853-77B0C8F3EDFE}" destId="{67FA4825-72DD-41C9-B1D3-02BB80FDD5DD}" srcOrd="6" destOrd="0" presId="urn:microsoft.com/office/officeart/2005/8/layout/cycle2"/>
    <dgm:cxn modelId="{89D9B123-697B-46C1-8DA4-39DE0191CBDE}" type="presParOf" srcId="{AD4D43B9-AA2A-4F66-A853-77B0C8F3EDFE}" destId="{8A84F399-53C6-4A7B-ACCA-E7210B637824}" srcOrd="7" destOrd="0" presId="urn:microsoft.com/office/officeart/2005/8/layout/cycle2"/>
    <dgm:cxn modelId="{77EEA76D-73EB-474E-A0D1-78CE35CFB00F}" type="presParOf" srcId="{8A84F399-53C6-4A7B-ACCA-E7210B637824}" destId="{6F950B55-3A26-4BA4-A3FA-927C4DE29DBB}" srcOrd="0" destOrd="0" presId="urn:microsoft.com/office/officeart/2005/8/layout/cycle2"/>
    <dgm:cxn modelId="{DD05BBC3-9313-4CA8-8701-BFF28531F718}" type="presParOf" srcId="{AD4D43B9-AA2A-4F66-A853-77B0C8F3EDFE}" destId="{4453DAEE-DFEA-4EA5-A7DF-0368703D57EF}" srcOrd="8" destOrd="0" presId="urn:microsoft.com/office/officeart/2005/8/layout/cycle2"/>
    <dgm:cxn modelId="{EBE20F70-4CD1-4378-B2FA-E1F0C8EBA138}" type="presParOf" srcId="{AD4D43B9-AA2A-4F66-A853-77B0C8F3EDFE}" destId="{AFD282A1-E6DA-41F4-BEDB-A4EC7CC588D4}" srcOrd="9" destOrd="0" presId="urn:microsoft.com/office/officeart/2005/8/layout/cycle2"/>
    <dgm:cxn modelId="{C4B6A456-0DCB-444C-ACD5-AF36CEB6A127}" type="presParOf" srcId="{AFD282A1-E6DA-41F4-BEDB-A4EC7CC588D4}" destId="{A9B133E9-8994-4127-A579-8B8708CF321E}" srcOrd="0" destOrd="0" presId="urn:microsoft.com/office/officeart/2005/8/layout/cycle2"/>
    <dgm:cxn modelId="{74F2F191-929D-4E58-850D-744EF294FFCE}" type="presParOf" srcId="{AD4D43B9-AA2A-4F66-A853-77B0C8F3EDFE}" destId="{16B25699-3213-45F9-8DE6-E85FA8C955B7}" srcOrd="10" destOrd="0" presId="urn:microsoft.com/office/officeart/2005/8/layout/cycle2"/>
    <dgm:cxn modelId="{8748E9B4-FBD3-4F92-AB1F-18C91E3BE01A}" type="presParOf" srcId="{AD4D43B9-AA2A-4F66-A853-77B0C8F3EDFE}" destId="{E0168578-23A1-4BBF-BA04-E24A826BC517}" srcOrd="11" destOrd="0" presId="urn:microsoft.com/office/officeart/2005/8/layout/cycle2"/>
    <dgm:cxn modelId="{39292614-8010-4B73-89CF-B2245E8279E6}" type="presParOf" srcId="{E0168578-23A1-4BBF-BA04-E24A826BC517}" destId="{9A37A788-D81A-404B-93B2-7100BADC1859}" srcOrd="0" destOrd="0" presId="urn:microsoft.com/office/officeart/2005/8/layout/cycle2"/>
    <dgm:cxn modelId="{78610CF7-5148-4432-B02B-AD4F1C042DE4}" type="presParOf" srcId="{AD4D43B9-AA2A-4F66-A853-77B0C8F3EDFE}" destId="{B4EB54AE-3623-48D3-B72E-866814C113D6}" srcOrd="12" destOrd="0" presId="urn:microsoft.com/office/officeart/2005/8/layout/cycle2"/>
    <dgm:cxn modelId="{39E3EA1E-6C71-4BAE-B386-5B4C234C5BE3}" type="presParOf" srcId="{AD4D43B9-AA2A-4F66-A853-77B0C8F3EDFE}" destId="{6460938E-C4D5-45F8-9BCD-87B16024869D}" srcOrd="13" destOrd="0" presId="urn:microsoft.com/office/officeart/2005/8/layout/cycle2"/>
    <dgm:cxn modelId="{63E12FDD-3635-465F-8F45-C88104CB6FE7}" type="presParOf" srcId="{6460938E-C4D5-45F8-9BCD-87B16024869D}" destId="{A688C408-6813-40C0-8C38-31CAB8BD8AE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833DF-D0AC-41B5-8355-02DCA6FB6852}">
      <dsp:nvSpPr>
        <dsp:cNvPr id="0" name=""/>
        <dsp:cNvSpPr/>
      </dsp:nvSpPr>
      <dsp:spPr>
        <a:xfrm>
          <a:off x="3381931" y="11859"/>
          <a:ext cx="2197986" cy="1454757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1. </a:t>
          </a:r>
          <a:r>
            <a:rPr lang="en-US" sz="1600" b="1" kern="1200" dirty="0" smtClean="0">
              <a:solidFill>
                <a:schemeClr val="tx1"/>
              </a:solidFill>
            </a:rPr>
            <a:t>Smartphones</a:t>
          </a:r>
          <a:r>
            <a:rPr lang="en-US" sz="2000" b="1" kern="1200" dirty="0" smtClean="0">
              <a:solidFill>
                <a:schemeClr val="tx1"/>
              </a:solidFill>
            </a:rPr>
            <a:t>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703819" y="224903"/>
        <a:ext cx="1554210" cy="1028669"/>
      </dsp:txXfrm>
    </dsp:sp>
    <dsp:sp modelId="{B1AE8536-4928-4645-9494-625E9B162B7A}">
      <dsp:nvSpPr>
        <dsp:cNvPr id="0" name=""/>
        <dsp:cNvSpPr/>
      </dsp:nvSpPr>
      <dsp:spPr>
        <a:xfrm rot="1001950">
          <a:off x="5522577" y="824449"/>
          <a:ext cx="108058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523261" y="917188"/>
        <a:ext cx="75641" cy="292190"/>
      </dsp:txXfrm>
    </dsp:sp>
    <dsp:sp modelId="{259E6040-5912-4DC8-B9D2-96AA6DE1B368}">
      <dsp:nvSpPr>
        <dsp:cNvPr id="0" name=""/>
        <dsp:cNvSpPr/>
      </dsp:nvSpPr>
      <dsp:spPr>
        <a:xfrm>
          <a:off x="5621232" y="666376"/>
          <a:ext cx="1705001" cy="1341402"/>
        </a:xfrm>
        <a:prstGeom prst="ellipse">
          <a:avLst/>
        </a:prstGeom>
        <a:solidFill>
          <a:schemeClr val="accent1">
            <a:shade val="80000"/>
            <a:hueOff val="45211"/>
            <a:satOff val="863"/>
            <a:lumOff val="3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2. Tablets 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5870924" y="862820"/>
        <a:ext cx="1205617" cy="948514"/>
      </dsp:txXfrm>
    </dsp:sp>
    <dsp:sp modelId="{653842BB-AA95-4143-9A87-5E110123C21B}">
      <dsp:nvSpPr>
        <dsp:cNvPr id="0" name=""/>
        <dsp:cNvSpPr/>
      </dsp:nvSpPr>
      <dsp:spPr>
        <a:xfrm rot="4083245">
          <a:off x="6683812" y="1988268"/>
          <a:ext cx="300826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45216"/>
            <a:satOff val="-104"/>
            <a:lumOff val="33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712072" y="2043810"/>
        <a:ext cx="210578" cy="292190"/>
      </dsp:txXfrm>
    </dsp:sp>
    <dsp:sp modelId="{CAEC7746-E7C7-452E-99DC-41C71FC5BF6D}">
      <dsp:nvSpPr>
        <dsp:cNvPr id="0" name=""/>
        <dsp:cNvSpPr/>
      </dsp:nvSpPr>
      <dsp:spPr>
        <a:xfrm>
          <a:off x="6451419" y="2455700"/>
          <a:ext cx="1527465" cy="1442910"/>
        </a:xfrm>
        <a:prstGeom prst="ellipse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3. Laptops 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6675111" y="2667009"/>
        <a:ext cx="1080081" cy="1020292"/>
      </dsp:txXfrm>
    </dsp:sp>
    <dsp:sp modelId="{6B651401-7389-463E-87D1-072ECF12505E}">
      <dsp:nvSpPr>
        <dsp:cNvPr id="0" name=""/>
        <dsp:cNvSpPr/>
      </dsp:nvSpPr>
      <dsp:spPr>
        <a:xfrm rot="6795251">
          <a:off x="6693783" y="3830671"/>
          <a:ext cx="271813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90432"/>
            <a:satOff val="-209"/>
            <a:lumOff val="66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750652" y="3890607"/>
        <a:ext cx="190269" cy="292190"/>
      </dsp:txXfrm>
    </dsp:sp>
    <dsp:sp modelId="{67FA4825-72DD-41C9-B1D3-02BB80FDD5DD}">
      <dsp:nvSpPr>
        <dsp:cNvPr id="0" name=""/>
        <dsp:cNvSpPr/>
      </dsp:nvSpPr>
      <dsp:spPr>
        <a:xfrm>
          <a:off x="5700308" y="4267250"/>
          <a:ext cx="1495505" cy="1389999"/>
        </a:xfrm>
        <a:prstGeom prst="ellipse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4. Smartwatch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919320" y="4470811"/>
        <a:ext cx="1057481" cy="982877"/>
      </dsp:txXfrm>
    </dsp:sp>
    <dsp:sp modelId="{8A84F399-53C6-4A7B-ACCA-E7210B637824}">
      <dsp:nvSpPr>
        <dsp:cNvPr id="0" name=""/>
        <dsp:cNvSpPr/>
      </dsp:nvSpPr>
      <dsp:spPr>
        <a:xfrm rot="10456432">
          <a:off x="4871202" y="4847252"/>
          <a:ext cx="590856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35647"/>
            <a:satOff val="-313"/>
            <a:lumOff val="99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5016933" y="4937360"/>
        <a:ext cx="444761" cy="292190"/>
      </dsp:txXfrm>
    </dsp:sp>
    <dsp:sp modelId="{4453DAEE-DFEA-4EA5-A7DF-0368703D57EF}">
      <dsp:nvSpPr>
        <dsp:cNvPr id="0" name=""/>
        <dsp:cNvSpPr/>
      </dsp:nvSpPr>
      <dsp:spPr>
        <a:xfrm>
          <a:off x="2688246" y="4685098"/>
          <a:ext cx="1921120" cy="1115687"/>
        </a:xfrm>
        <a:prstGeom prst="ellipse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8. VR headsets 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969588" y="4848487"/>
        <a:ext cx="1358436" cy="788909"/>
      </dsp:txXfrm>
    </dsp:sp>
    <dsp:sp modelId="{AFD282A1-E6DA-41F4-BEDB-A4EC7CC588D4}">
      <dsp:nvSpPr>
        <dsp:cNvPr id="0" name=""/>
        <dsp:cNvSpPr/>
      </dsp:nvSpPr>
      <dsp:spPr>
        <a:xfrm rot="13849084">
          <a:off x="2837406" y="4231782"/>
          <a:ext cx="371416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0863"/>
            <a:satOff val="-417"/>
            <a:lumOff val="13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928317" y="4372363"/>
        <a:ext cx="259991" cy="292190"/>
      </dsp:txXfrm>
    </dsp:sp>
    <dsp:sp modelId="{16B25699-3213-45F9-8DE6-E85FA8C955B7}">
      <dsp:nvSpPr>
        <dsp:cNvPr id="0" name=""/>
        <dsp:cNvSpPr/>
      </dsp:nvSpPr>
      <dsp:spPr>
        <a:xfrm>
          <a:off x="1524514" y="2895488"/>
          <a:ext cx="1595686" cy="1440039"/>
        </a:xfrm>
        <a:prstGeom prst="ellipse">
          <a:avLst/>
        </a:prstGeom>
        <a:solidFill>
          <a:schemeClr val="accent1">
            <a:shade val="80000"/>
            <a:hueOff val="226053"/>
            <a:satOff val="4313"/>
            <a:lumOff val="19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9. </a:t>
          </a:r>
          <a:r>
            <a:rPr lang="en-US" sz="1800" b="1" kern="1200" dirty="0" err="1" smtClean="0">
              <a:solidFill>
                <a:schemeClr val="tx1"/>
              </a:solidFill>
            </a:rPr>
            <a:t>Fitnes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758197" y="3106377"/>
        <a:ext cx="1128320" cy="1018261"/>
      </dsp:txXfrm>
    </dsp:sp>
    <dsp:sp modelId="{E0168578-23A1-4BBF-BA04-E24A826BC517}">
      <dsp:nvSpPr>
        <dsp:cNvPr id="0" name=""/>
        <dsp:cNvSpPr/>
      </dsp:nvSpPr>
      <dsp:spPr>
        <a:xfrm rot="16565800">
          <a:off x="2291289" y="2412216"/>
          <a:ext cx="267168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26079"/>
            <a:satOff val="-522"/>
            <a:lumOff val="16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27108" y="2549460"/>
        <a:ext cx="187018" cy="292190"/>
      </dsp:txXfrm>
    </dsp:sp>
    <dsp:sp modelId="{B4EB54AE-3623-48D3-B72E-866814C113D6}">
      <dsp:nvSpPr>
        <dsp:cNvPr id="0" name=""/>
        <dsp:cNvSpPr/>
      </dsp:nvSpPr>
      <dsp:spPr>
        <a:xfrm>
          <a:off x="1691715" y="957693"/>
          <a:ext cx="1674931" cy="1442910"/>
        </a:xfrm>
        <a:prstGeom prst="ellipse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10. Smart home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937003" y="1169002"/>
        <a:ext cx="1184355" cy="1020292"/>
      </dsp:txXfrm>
    </dsp:sp>
    <dsp:sp modelId="{6460938E-C4D5-45F8-9BCD-87B16024869D}">
      <dsp:nvSpPr>
        <dsp:cNvPr id="0" name=""/>
        <dsp:cNvSpPr/>
      </dsp:nvSpPr>
      <dsp:spPr>
        <a:xfrm rot="20057143">
          <a:off x="3323568" y="1006061"/>
          <a:ext cx="195353" cy="486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1295"/>
            <a:satOff val="-626"/>
            <a:lumOff val="198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326470" y="1116171"/>
        <a:ext cx="136747" cy="292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3B4F-8E2C-4777-BAFE-F27113A02CEC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8DFAE-F0CE-4FDB-9DCA-C339BD5F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laxy-gadgets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3646" y="574765"/>
            <a:ext cx="876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Microsoft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2468" y="1126632"/>
            <a:ext cx="708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Gadget Galaxy Company 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2" y="1616944"/>
            <a:ext cx="2683285" cy="2459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3646" y="4465863"/>
            <a:ext cx="6270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Israt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Jahan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Chaite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no : 04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Biochemistry and biotechnology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02/06/24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6343" y="587828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Gadget Galaxy Company</a:t>
            </a:r>
            <a:endParaRPr lang="en-US" sz="2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2594" y="1410789"/>
            <a:ext cx="1029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Galaxy Gadgets is a prominent smartphone company specializing in cutting-edge mobile technology.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5657" y="2801983"/>
            <a:ext cx="1028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flagship Galaxy Line features state-of-the-art smartphones with innovative features like AI-powered cameras and immersive displays.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2594" y="4193178"/>
            <a:ext cx="1011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Galaxy Gadgets prioritizes research and development to continuously enhance and push the boundaries of smartphone technology.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656" y="5434148"/>
            <a:ext cx="1009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Galaxy Gadgets emphasizes exceptional service and support, actively engaging with customers to address their needs and preferences.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0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4011" y="224301"/>
            <a:ext cx="841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Services of the Gadgets Galaxy company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0057" y="1502229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endParaRPr lang="en-US" sz="2400" b="1" u="sng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07921127"/>
              </p:ext>
            </p:extLst>
          </p:nvPr>
        </p:nvGraphicFramePr>
        <p:xfrm>
          <a:off x="1391919" y="958054"/>
          <a:ext cx="8927739" cy="619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210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531" y="1162594"/>
            <a:ext cx="98102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Device repair services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 support and troubleshooting assistance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Device customization options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Trade-in programs for old gadgets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Product warranties and extended protection plans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Installation and setup services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Personalized tech consultations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Software and firmware updates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Device recycling programs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Exclusive membership perks and discounts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0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579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Galaxy Gadget Company Analysis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67" y="827425"/>
            <a:ext cx="1362575" cy="12510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966" y="2233749"/>
            <a:ext cx="10776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Showing consistent growth quarter over quarter.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Goods Sold (COGS): Maintained in line with revenue, indicating good cost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Sold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Fluctuating slightly but overall showing an upward trend.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Highlights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 2024 &amp; Q1 2027 had the highest revenue at $102,000,000.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 2025 had the lowest revenue at $66,000,000.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is stable around 50%.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85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78331"/>
              </p:ext>
            </p:extLst>
          </p:nvPr>
        </p:nvGraphicFramePr>
        <p:xfrm>
          <a:off x="2515406" y="1685106"/>
          <a:ext cx="7882628" cy="327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314">
                  <a:extLst>
                    <a:ext uri="{9D8B030D-6E8A-4147-A177-3AD203B41FA5}">
                      <a16:colId xmlns:a16="http://schemas.microsoft.com/office/drawing/2014/main" val="1549564189"/>
                    </a:ext>
                  </a:extLst>
                </a:gridCol>
                <a:gridCol w="3941314">
                  <a:extLst>
                    <a:ext uri="{9D8B030D-6E8A-4147-A177-3AD203B41FA5}">
                      <a16:colId xmlns:a16="http://schemas.microsoft.com/office/drawing/2014/main" val="3522643544"/>
                    </a:ext>
                  </a:extLst>
                </a:gridCol>
              </a:tblGrid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Sales (BDT)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129529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Barishal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5010000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632611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Chittagong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980645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Khulna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024697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Rajshahi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4760000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5705494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Sylhet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1371619"/>
                  </a:ext>
                </a:extLst>
              </a:tr>
              <a:tr h="467969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Dhaka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652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406" y="783771"/>
            <a:ext cx="367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till now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06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41" y="1330836"/>
            <a:ext cx="8274714" cy="47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51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818" y="2209800"/>
            <a:ext cx="2733947" cy="2733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68065" y="587829"/>
            <a:ext cx="596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394" y="1750423"/>
            <a:ext cx="81381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expanding sales in Q3 and Q4 to maximize revenue.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promotional campaigns to boost sales during slower quarters.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COGS is consistently around 50% of revenue, indicating good cost control.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COGS closely to ensure profitability.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revenue growth suggests a positive outlook.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opportunities for product diversification and market expansio</a:t>
            </a:r>
            <a:r>
              <a:rPr lang="en-US" dirty="0" smtClean="0"/>
              <a:t>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068" y="2325189"/>
            <a:ext cx="785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https://galaxy-gadgets.com/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details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068" y="3187337"/>
            <a:ext cx="4167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: 01755736885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66" y="4049485"/>
            <a:ext cx="2682472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Antu</dc:creator>
  <cp:lastModifiedBy>Antu</cp:lastModifiedBy>
  <cp:revision>6</cp:revision>
  <dcterms:created xsi:type="dcterms:W3CDTF">2024-06-05T07:38:51Z</dcterms:created>
  <dcterms:modified xsi:type="dcterms:W3CDTF">2024-06-05T08:47:47Z</dcterms:modified>
</cp:coreProperties>
</file>