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5"/>
  </p:notesMasterIdLst>
  <p:sldIdLst>
    <p:sldId id="273" r:id="rId2"/>
    <p:sldId id="258" r:id="rId3"/>
    <p:sldId id="333" r:id="rId4"/>
    <p:sldId id="331" r:id="rId5"/>
    <p:sldId id="334" r:id="rId6"/>
    <p:sldId id="327" r:id="rId7"/>
    <p:sldId id="325" r:id="rId8"/>
    <p:sldId id="326" r:id="rId9"/>
    <p:sldId id="262" r:id="rId10"/>
    <p:sldId id="261" r:id="rId11"/>
    <p:sldId id="329" r:id="rId12"/>
    <p:sldId id="332" r:id="rId13"/>
    <p:sldId id="259" r:id="rId14"/>
    <p:sldId id="260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Vidalok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31"/>
    <a:srgbClr val="D101B3"/>
    <a:srgbClr val="2C2423"/>
    <a:srgbClr val="195C14"/>
    <a:srgbClr val="6C044E"/>
    <a:srgbClr val="FFB2FF"/>
    <a:srgbClr val="B797CF"/>
    <a:srgbClr val="AB8BC3"/>
    <a:srgbClr val="FFB27F"/>
    <a:srgbClr val="C8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66" d="100"/>
          <a:sy n="66" d="100"/>
        </p:scale>
        <p:origin x="1920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5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9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3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1409529" y="1970279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524855" y="1061698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303371" y="774851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0737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0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5920937" y="2508760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81" idx="0"/>
          </p:cNvCxnSpPr>
          <p:nvPr/>
        </p:nvCxnSpPr>
        <p:spPr>
          <a:xfrm flipH="1">
            <a:off x="6296455" y="1903944"/>
            <a:ext cx="9085" cy="60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940685" y="205141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=0 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A84150-DCF0-44D6-814D-EB14FDE2BAB8}"/>
              </a:ext>
            </a:extLst>
          </p:cNvPr>
          <p:cNvSpPr txBox="1"/>
          <p:nvPr/>
        </p:nvSpPr>
        <p:spPr>
          <a:xfrm>
            <a:off x="3628702" y="-85891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AA09C4-E784-4B62-9A0D-C3170C07B425}"/>
              </a:ext>
            </a:extLst>
          </p:cNvPr>
          <p:cNvSpPr txBox="1"/>
          <p:nvPr/>
        </p:nvSpPr>
        <p:spPr>
          <a:xfrm>
            <a:off x="4325639" y="-53366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9E6E0-6DDF-4C42-BDD2-AEF64D96D992}"/>
              </a:ext>
            </a:extLst>
          </p:cNvPr>
          <p:cNvSpPr txBox="1"/>
          <p:nvPr/>
        </p:nvSpPr>
        <p:spPr>
          <a:xfrm>
            <a:off x="5378110" y="-106783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BF355D-F470-41C5-90D2-25DBB6068CC1}"/>
              </a:ext>
            </a:extLst>
          </p:cNvPr>
          <p:cNvSpPr txBox="1"/>
          <p:nvPr/>
        </p:nvSpPr>
        <p:spPr>
          <a:xfrm>
            <a:off x="878942" y="914094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BA66A37-6CFC-4CF9-9214-06D26B610A83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10800000" flipH="1">
            <a:off x="1809053" y="1246604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AB15-72DD-4FBC-A4FF-6663A4BBD46F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2474975" y="1450416"/>
            <a:ext cx="713043" cy="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1B325C5-15A7-40C1-9A3F-788225ACA447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2B9DAB-1F72-44B6-BC5B-7BD299E5C8F8}"/>
              </a:ext>
            </a:extLst>
          </p:cNvPr>
          <p:cNvSpPr txBox="1"/>
          <p:nvPr/>
        </p:nvSpPr>
        <p:spPr>
          <a:xfrm>
            <a:off x="3733852" y="327377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 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9AC712D-34AE-407D-986D-62EABD410FE7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9599D8E-0DA3-41D4-9B43-E6A2BC062599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6138064" y="-266525"/>
            <a:ext cx="100297" cy="262225"/>
          </a:xfrm>
          <a:prstGeom prst="curvedConnector3">
            <a:avLst>
              <a:gd name="adj1" fmla="val -2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EA0EFCF-E079-42AD-AAB9-1E114DC2055F}"/>
              </a:ext>
            </a:extLst>
          </p:cNvPr>
          <p:cNvCxnSpPr>
            <a:cxnSpLocks/>
            <a:stCxn id="5" idx="7"/>
            <a:endCxn id="5" idx="6"/>
          </p:cNvCxnSpPr>
          <p:nvPr/>
        </p:nvCxnSpPr>
        <p:spPr>
          <a:xfrm rot="16200000" flipH="1">
            <a:off x="6514789" y="-18503"/>
            <a:ext cx="242137" cy="108617"/>
          </a:xfrm>
          <a:prstGeom prst="curvedConnector4">
            <a:avLst>
              <a:gd name="adj1" fmla="val -135831"/>
              <a:gd name="adj2" fmla="val 310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2542C3-277A-4B6C-B3DD-D66755C9F690}"/>
              </a:ext>
            </a:extLst>
          </p:cNvPr>
          <p:cNvSpPr txBox="1"/>
          <p:nvPr/>
        </p:nvSpPr>
        <p:spPr>
          <a:xfrm>
            <a:off x="5948483" y="-699190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7862B8-FDC2-4531-B8E4-B8242A096282}"/>
              </a:ext>
            </a:extLst>
          </p:cNvPr>
          <p:cNvSpPr txBox="1"/>
          <p:nvPr/>
        </p:nvSpPr>
        <p:spPr>
          <a:xfrm>
            <a:off x="6916183" y="-2388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tl</a:t>
            </a:r>
            <a:r>
              <a:rPr lang="en-US" dirty="0"/>
              <a:t>=0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CE1CDD-336E-47B7-9C9B-8A8695E99168}"/>
              </a:ext>
            </a:extLst>
          </p:cNvPr>
          <p:cNvSpPr txBox="1"/>
          <p:nvPr/>
        </p:nvSpPr>
        <p:spPr>
          <a:xfrm>
            <a:off x="5718267" y="647509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</a:t>
            </a:r>
          </a:p>
          <a:p>
            <a:r>
              <a:rPr lang="en-US" dirty="0" err="1"/>
              <a:t>tl</a:t>
            </a:r>
            <a:r>
              <a:rPr lang="en-US" dirty="0"/>
              <a:t>=1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1659C8-ED5C-487A-9811-D090844545C2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flipH="1">
            <a:off x="6288040" y="3205330"/>
            <a:ext cx="8415" cy="87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D5831C2-8FA6-4C16-B0FF-D14290DFA86B}"/>
              </a:ext>
            </a:extLst>
          </p:cNvPr>
          <p:cNvCxnSpPr>
            <a:cxnSpLocks/>
            <a:stCxn id="81" idx="7"/>
            <a:endCxn id="81" idx="6"/>
          </p:cNvCxnSpPr>
          <p:nvPr/>
        </p:nvCxnSpPr>
        <p:spPr>
          <a:xfrm rot="16200000" flipH="1">
            <a:off x="6493840" y="2678914"/>
            <a:ext cx="246275" cy="109987"/>
          </a:xfrm>
          <a:prstGeom prst="curvedConnector4">
            <a:avLst>
              <a:gd name="adj1" fmla="val -134244"/>
              <a:gd name="adj2" fmla="val 307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E78483C-C108-4340-80E7-78AF3BE8015A}"/>
              </a:ext>
            </a:extLst>
          </p:cNvPr>
          <p:cNvSpPr txBox="1"/>
          <p:nvPr/>
        </p:nvSpPr>
        <p:spPr>
          <a:xfrm>
            <a:off x="6872723" y="24178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272325-A9B7-4849-B844-F3510A466847}"/>
              </a:ext>
            </a:extLst>
          </p:cNvPr>
          <p:cNvSpPr txBox="1"/>
          <p:nvPr/>
        </p:nvSpPr>
        <p:spPr>
          <a:xfrm>
            <a:off x="6331815" y="35387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BCA078F-2C4A-47FF-9C04-1578553D3223}"/>
              </a:ext>
            </a:extLst>
          </p:cNvPr>
          <p:cNvSpPr/>
          <p:nvPr/>
        </p:nvSpPr>
        <p:spPr>
          <a:xfrm>
            <a:off x="5912522" y="4078446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t13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5C49933-8D1D-4D38-A10B-44D0D6B23904}"/>
              </a:ext>
            </a:extLst>
          </p:cNvPr>
          <p:cNvCxnSpPr>
            <a:cxnSpLocks/>
            <a:stCxn id="101" idx="3"/>
            <a:endCxn id="29" idx="7"/>
          </p:cNvCxnSpPr>
          <p:nvPr/>
        </p:nvCxnSpPr>
        <p:spPr>
          <a:xfrm flipH="1">
            <a:off x="5218043" y="4673006"/>
            <a:ext cx="804466" cy="55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BB43D1D-1D30-4D36-BFB0-17C076D8F512}"/>
              </a:ext>
            </a:extLst>
          </p:cNvPr>
          <p:cNvCxnSpPr>
            <a:stCxn id="29" idx="6"/>
            <a:endCxn id="2" idx="6"/>
          </p:cNvCxnSpPr>
          <p:nvPr/>
        </p:nvCxnSpPr>
        <p:spPr>
          <a:xfrm flipH="1" flipV="1">
            <a:off x="5218043" y="-1242390"/>
            <a:ext cx="97522" cy="6674125"/>
          </a:xfrm>
          <a:prstGeom prst="bentConnector3">
            <a:avLst>
              <a:gd name="adj1" fmla="val -248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8BB82-BBA8-479F-89B2-62884F040492}"/>
              </a:ext>
            </a:extLst>
          </p:cNvPr>
          <p:cNvSpPr/>
          <p:nvPr/>
        </p:nvSpPr>
        <p:spPr>
          <a:xfrm>
            <a:off x="1493520" y="1442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BB916-155A-4248-B133-3A2EC98F7B9E}"/>
              </a:ext>
            </a:extLst>
          </p:cNvPr>
          <p:cNvSpPr/>
          <p:nvPr/>
        </p:nvSpPr>
        <p:spPr>
          <a:xfrm>
            <a:off x="1493520" y="2458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276B3-8F61-40D3-8541-F18F21244C1A}"/>
              </a:ext>
            </a:extLst>
          </p:cNvPr>
          <p:cNvSpPr/>
          <p:nvPr/>
        </p:nvSpPr>
        <p:spPr>
          <a:xfrm>
            <a:off x="1493520" y="3474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FE136-FDA6-4061-9EA2-D33DECE19C8D}"/>
              </a:ext>
            </a:extLst>
          </p:cNvPr>
          <p:cNvSpPr/>
          <p:nvPr/>
        </p:nvSpPr>
        <p:spPr>
          <a:xfrm>
            <a:off x="3545840" y="3329634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EF8B5-9731-466F-ABDE-0F6CC61D444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15160" y="185928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E0C594-47AC-41DC-B20E-4507DA9B2A45}"/>
              </a:ext>
            </a:extLst>
          </p:cNvPr>
          <p:cNvSpPr txBox="1"/>
          <p:nvPr/>
        </p:nvSpPr>
        <p:spPr>
          <a:xfrm>
            <a:off x="1915160" y="2005111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AF0FD-438D-4038-9B8B-263B23B2AA70}"/>
              </a:ext>
            </a:extLst>
          </p:cNvPr>
          <p:cNvSpPr/>
          <p:nvPr/>
        </p:nvSpPr>
        <p:spPr>
          <a:xfrm>
            <a:off x="3129280" y="2458720"/>
            <a:ext cx="167640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B2D76-3085-4880-BD5B-2CA2A74E8521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336800" y="26670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6F6FAA-FECC-48EC-AD94-BE830AA3F3C5}"/>
              </a:ext>
            </a:extLst>
          </p:cNvPr>
          <p:cNvSpPr txBox="1"/>
          <p:nvPr/>
        </p:nvSpPr>
        <p:spPr>
          <a:xfrm>
            <a:off x="2372361" y="236104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42B15F-0678-4C91-A4E7-26087C71A234}"/>
              </a:ext>
            </a:extLst>
          </p:cNvPr>
          <p:cNvCxnSpPr/>
          <p:nvPr/>
        </p:nvCxnSpPr>
        <p:spPr>
          <a:xfrm>
            <a:off x="1940560" y="28752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0B5C2-F647-41DC-8ED6-CB641D98353D}"/>
              </a:ext>
            </a:extLst>
          </p:cNvPr>
          <p:cNvSpPr txBox="1"/>
          <p:nvPr/>
        </p:nvSpPr>
        <p:spPr>
          <a:xfrm>
            <a:off x="1209041" y="2951499"/>
            <a:ext cx="112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C4A00F-EE6F-4513-BD32-F9A658562503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>
            <a:off x="1493520" y="2667000"/>
            <a:ext cx="12700" cy="1016000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1F5F6-BCAD-4FD3-B984-DB6CE07E8C1E}"/>
              </a:ext>
            </a:extLst>
          </p:cNvPr>
          <p:cNvSpPr/>
          <p:nvPr/>
        </p:nvSpPr>
        <p:spPr>
          <a:xfrm>
            <a:off x="6085839" y="2427921"/>
            <a:ext cx="883917" cy="4829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SecurityAlarm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9E03E7-E04D-48D2-B450-EE33458B8002}"/>
              </a:ext>
            </a:extLst>
          </p:cNvPr>
          <p:cNvCxnSpPr>
            <a:cxnSpLocks/>
            <a:stCxn id="3" idx="1"/>
            <a:endCxn id="11" idx="0"/>
          </p:cNvCxnSpPr>
          <p:nvPr/>
        </p:nvCxnSpPr>
        <p:spPr>
          <a:xfrm rot="10800000" flipH="1">
            <a:off x="1493520" y="2458720"/>
            <a:ext cx="2473960" cy="208280"/>
          </a:xfrm>
          <a:prstGeom prst="bentConnector4">
            <a:avLst>
              <a:gd name="adj1" fmla="val -9240"/>
              <a:gd name="adj2" fmla="val 668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DE6EF7-6D83-477A-BB0F-9C01150E2EA1}"/>
              </a:ext>
            </a:extLst>
          </p:cNvPr>
          <p:cNvSpPr txBox="1"/>
          <p:nvPr/>
        </p:nvSpPr>
        <p:spPr>
          <a:xfrm>
            <a:off x="3271520" y="207802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F17EC0-5D84-4409-850C-BDEC80E14647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4805680" y="2667000"/>
            <a:ext cx="1280159" cy="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5DC232-E270-49B6-BCF4-9FADC21D69A4}"/>
              </a:ext>
            </a:extLst>
          </p:cNvPr>
          <p:cNvSpPr txBox="1"/>
          <p:nvPr/>
        </p:nvSpPr>
        <p:spPr>
          <a:xfrm>
            <a:off x="5567679" y="2332772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700965-4C7C-4F9B-8B65-59CE31C805CF}"/>
              </a:ext>
            </a:extLst>
          </p:cNvPr>
          <p:cNvSpPr/>
          <p:nvPr/>
        </p:nvSpPr>
        <p:spPr>
          <a:xfrm>
            <a:off x="4348480" y="1442720"/>
            <a:ext cx="1127757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7FAEB0-3BCA-403C-A6FC-F9C47A4F5C9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7480" y="2875280"/>
            <a:ext cx="0" cy="45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0F4038-4A5D-4BB9-9CAA-8E816BBC2970}"/>
              </a:ext>
            </a:extLst>
          </p:cNvPr>
          <p:cNvSpPr txBox="1"/>
          <p:nvPr/>
        </p:nvSpPr>
        <p:spPr>
          <a:xfrm>
            <a:off x="3271520" y="2957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26BA12-3335-4234-B193-CB30F1187784}"/>
              </a:ext>
            </a:extLst>
          </p:cNvPr>
          <p:cNvCxnSpPr>
            <a:stCxn id="2" idx="3"/>
            <a:endCxn id="48" idx="1"/>
          </p:cNvCxnSpPr>
          <p:nvPr/>
        </p:nvCxnSpPr>
        <p:spPr>
          <a:xfrm>
            <a:off x="2336800" y="1651000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39CC49-B593-4500-8DA4-36AA8670C014}"/>
              </a:ext>
            </a:extLst>
          </p:cNvPr>
          <p:cNvSpPr txBox="1"/>
          <p:nvPr/>
        </p:nvSpPr>
        <p:spPr>
          <a:xfrm>
            <a:off x="2948941" y="134207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7E404B1-1F80-448D-A804-8119FE430EC9}"/>
              </a:ext>
            </a:extLst>
          </p:cNvPr>
          <p:cNvCxnSpPr>
            <a:cxnSpLocks/>
          </p:cNvCxnSpPr>
          <p:nvPr/>
        </p:nvCxnSpPr>
        <p:spPr>
          <a:xfrm rot="5400000">
            <a:off x="4140200" y="1686562"/>
            <a:ext cx="599440" cy="944879"/>
          </a:xfrm>
          <a:prstGeom prst="bentConnector3">
            <a:avLst>
              <a:gd name="adj1" fmla="val 2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B34036-35E2-474C-93E4-3B686B909197}"/>
              </a:ext>
            </a:extLst>
          </p:cNvPr>
          <p:cNvSpPr txBox="1"/>
          <p:nvPr/>
        </p:nvSpPr>
        <p:spPr>
          <a:xfrm>
            <a:off x="4140202" y="199585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7B9CC-F632-4FC9-8479-621CA0FE85EE}"/>
              </a:ext>
            </a:extLst>
          </p:cNvPr>
          <p:cNvSpPr txBox="1"/>
          <p:nvPr/>
        </p:nvSpPr>
        <p:spPr>
          <a:xfrm>
            <a:off x="5193028" y="286744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D1EC1D-96C2-4131-82CF-87BB47A13931}"/>
              </a:ext>
            </a:extLst>
          </p:cNvPr>
          <p:cNvSpPr/>
          <p:nvPr/>
        </p:nvSpPr>
        <p:spPr>
          <a:xfrm>
            <a:off x="5638799" y="3264927"/>
            <a:ext cx="843279" cy="4690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Alarm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CD4EAD1-0576-4173-AE5E-B22403717854}"/>
              </a:ext>
            </a:extLst>
          </p:cNvPr>
          <p:cNvCxnSpPr>
            <a:cxnSpLocks/>
            <a:stCxn id="11" idx="3"/>
            <a:endCxn id="70" idx="1"/>
          </p:cNvCxnSpPr>
          <p:nvPr/>
        </p:nvCxnSpPr>
        <p:spPr>
          <a:xfrm>
            <a:off x="4805680" y="2667000"/>
            <a:ext cx="833119" cy="832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84BB5CB-CB80-4D14-A1D1-283FE1A6D0A6}"/>
              </a:ext>
            </a:extLst>
          </p:cNvPr>
          <p:cNvCxnSpPr>
            <a:stCxn id="2" idx="0"/>
            <a:endCxn id="48" idx="0"/>
          </p:cNvCxnSpPr>
          <p:nvPr/>
        </p:nvCxnSpPr>
        <p:spPr>
          <a:xfrm rot="5400000" flipH="1" flipV="1">
            <a:off x="3413759" y="-55879"/>
            <a:ext cx="12700" cy="2997199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762DE53-054E-4380-8AA8-7E7A11BD8614}"/>
              </a:ext>
            </a:extLst>
          </p:cNvPr>
          <p:cNvSpPr txBox="1"/>
          <p:nvPr/>
        </p:nvSpPr>
        <p:spPr>
          <a:xfrm>
            <a:off x="3769358" y="761192"/>
            <a:ext cx="137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176C72-30CD-45A2-872B-4636B7E092B9}"/>
              </a:ext>
            </a:extLst>
          </p:cNvPr>
          <p:cNvSpPr/>
          <p:nvPr/>
        </p:nvSpPr>
        <p:spPr>
          <a:xfrm>
            <a:off x="6217918" y="1449071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On/Off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34B2CA2-CDE0-48B2-BB55-50FB7AF42F3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rot="5400000">
            <a:off x="4140200" y="1686561"/>
            <a:ext cx="599440" cy="944879"/>
          </a:xfrm>
          <a:prstGeom prst="bentConnector3">
            <a:avLst>
              <a:gd name="adj1" fmla="val 73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52E7C9E-1C79-4DE7-B900-354D73EAFCF9}"/>
              </a:ext>
            </a:extLst>
          </p:cNvPr>
          <p:cNvSpPr txBox="1"/>
          <p:nvPr/>
        </p:nvSpPr>
        <p:spPr>
          <a:xfrm>
            <a:off x="4907282" y="1923316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DD92DCE-641E-496B-8BEC-E4E4083B3BD4}"/>
              </a:ext>
            </a:extLst>
          </p:cNvPr>
          <p:cNvCxnSpPr>
            <a:stCxn id="11" idx="3"/>
            <a:endCxn id="85" idx="1"/>
          </p:cNvCxnSpPr>
          <p:nvPr/>
        </p:nvCxnSpPr>
        <p:spPr>
          <a:xfrm flipV="1">
            <a:off x="4805680" y="1657351"/>
            <a:ext cx="1412238" cy="1009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206CB4-CA83-4738-B064-71A5F3930E15}"/>
              </a:ext>
            </a:extLst>
          </p:cNvPr>
          <p:cNvSpPr txBox="1"/>
          <p:nvPr/>
        </p:nvSpPr>
        <p:spPr>
          <a:xfrm>
            <a:off x="5567679" y="133216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5C2CBC9-077B-4AF9-AE18-E04C53D0AFFB}"/>
              </a:ext>
            </a:extLst>
          </p:cNvPr>
          <p:cNvCxnSpPr>
            <a:cxnSpLocks/>
            <a:stCxn id="102" idx="3"/>
            <a:endCxn id="3" idx="1"/>
          </p:cNvCxnSpPr>
          <p:nvPr/>
        </p:nvCxnSpPr>
        <p:spPr>
          <a:xfrm>
            <a:off x="990598" y="2312888"/>
            <a:ext cx="502922" cy="354112"/>
          </a:xfrm>
          <a:prstGeom prst="bentConnector3">
            <a:avLst>
              <a:gd name="adj1" fmla="val 2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053526F-0C4B-4804-8DFA-B4829B782690}"/>
              </a:ext>
            </a:extLst>
          </p:cNvPr>
          <p:cNvSpPr txBox="1"/>
          <p:nvPr/>
        </p:nvSpPr>
        <p:spPr>
          <a:xfrm>
            <a:off x="441961" y="2158999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268D2B-F16D-434C-A3B0-A897E0406E45}"/>
              </a:ext>
            </a:extLst>
          </p:cNvPr>
          <p:cNvSpPr txBox="1"/>
          <p:nvPr/>
        </p:nvSpPr>
        <p:spPr>
          <a:xfrm>
            <a:off x="4947920" y="42085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DC3B903-7D0E-4B5C-988F-5C7A05591AB3}"/>
              </a:ext>
            </a:extLst>
          </p:cNvPr>
          <p:cNvCxnSpPr>
            <a:stCxn id="110" idx="2"/>
            <a:endCxn id="48" idx="0"/>
          </p:cNvCxnSpPr>
          <p:nvPr/>
        </p:nvCxnSpPr>
        <p:spPr>
          <a:xfrm rot="5400000">
            <a:off x="4710254" y="930735"/>
            <a:ext cx="714090" cy="309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067F6BA-1D6E-4E7F-AD8D-84559904BFB9}"/>
              </a:ext>
            </a:extLst>
          </p:cNvPr>
          <p:cNvSpPr txBox="1"/>
          <p:nvPr/>
        </p:nvSpPr>
        <p:spPr>
          <a:xfrm>
            <a:off x="5857239" y="80358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903495C-B357-430D-9890-685A1FDA8BA0}"/>
              </a:ext>
            </a:extLst>
          </p:cNvPr>
          <p:cNvCxnSpPr/>
          <p:nvPr/>
        </p:nvCxnSpPr>
        <p:spPr>
          <a:xfrm rot="5400000">
            <a:off x="4937859" y="934701"/>
            <a:ext cx="482397" cy="5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3899AE8-6535-48E7-8D82-74236E686736}"/>
              </a:ext>
            </a:extLst>
          </p:cNvPr>
          <p:cNvCxnSpPr>
            <a:cxnSpLocks/>
            <a:stCxn id="114" idx="1"/>
            <a:endCxn id="48" idx="0"/>
          </p:cNvCxnSpPr>
          <p:nvPr/>
        </p:nvCxnSpPr>
        <p:spPr>
          <a:xfrm rot="10800000" flipV="1">
            <a:off x="4912359" y="957472"/>
            <a:ext cx="944880" cy="48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1DA9F17-CA5A-4BD5-8C37-48EB2A0AA127}"/>
              </a:ext>
            </a:extLst>
          </p:cNvPr>
          <p:cNvSpPr/>
          <p:nvPr/>
        </p:nvSpPr>
        <p:spPr>
          <a:xfrm>
            <a:off x="4497069" y="4070038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6B4660-EE20-4E03-86DB-5B4C5F57DB3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3098800" y="2659548"/>
            <a:ext cx="447040" cy="931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AB0F99-755B-4F08-AF38-E9206DD9A6B8}"/>
              </a:ext>
            </a:extLst>
          </p:cNvPr>
          <p:cNvSpPr/>
          <p:nvPr/>
        </p:nvSpPr>
        <p:spPr>
          <a:xfrm>
            <a:off x="2737040" y="396948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3AB0DF-D438-4D9D-BC6C-B4471F966B2E}"/>
              </a:ext>
            </a:extLst>
          </p:cNvPr>
          <p:cNvCxnSpPr>
            <a:cxnSpLocks/>
            <a:stCxn id="61" idx="1"/>
            <a:endCxn id="11" idx="1"/>
          </p:cNvCxnSpPr>
          <p:nvPr/>
        </p:nvCxnSpPr>
        <p:spPr>
          <a:xfrm rot="10800000" flipH="1">
            <a:off x="2737040" y="2667000"/>
            <a:ext cx="392240" cy="1510760"/>
          </a:xfrm>
          <a:prstGeom prst="bentConnector3">
            <a:avLst>
              <a:gd name="adj1" fmla="val -4359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CAEFEE0-0FDC-4D5B-9A22-5E477F4CBFCD}"/>
              </a:ext>
            </a:extLst>
          </p:cNvPr>
          <p:cNvSpPr txBox="1"/>
          <p:nvPr/>
        </p:nvSpPr>
        <p:spPr>
          <a:xfrm>
            <a:off x="1915159" y="3916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16238DA-7FBC-4CCA-90C0-35C77BA4F0D9}"/>
              </a:ext>
            </a:extLst>
          </p:cNvPr>
          <p:cNvCxnSpPr>
            <a:cxnSpLocks/>
            <a:stCxn id="11" idx="3"/>
            <a:endCxn id="47" idx="0"/>
          </p:cNvCxnSpPr>
          <p:nvPr/>
        </p:nvCxnSpPr>
        <p:spPr>
          <a:xfrm>
            <a:off x="4805680" y="2667000"/>
            <a:ext cx="113029" cy="1403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134FBB4-3881-4632-9FE6-4F1275C28A13}"/>
              </a:ext>
            </a:extLst>
          </p:cNvPr>
          <p:cNvSpPr txBox="1"/>
          <p:nvPr/>
        </p:nvSpPr>
        <p:spPr>
          <a:xfrm>
            <a:off x="4947920" y="363084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dtt</a:t>
            </a:r>
            <a:r>
              <a:rPr lang="en-US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14850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-1040508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-998588"/>
            <a:ext cx="1272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and Categorized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0538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921807"/>
            <a:ext cx="125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130362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91594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-1818274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7" y="-163819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25355" y="-1236095"/>
            <a:ext cx="514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696888" y="-1814932"/>
            <a:ext cx="455144" cy="253437"/>
            <a:chOff x="1411578" y="383906"/>
            <a:chExt cx="567567" cy="29033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11578" y="392173"/>
              <a:ext cx="567567" cy="28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-1815821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41" y="-1625036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89528" y="-1176474"/>
            <a:ext cx="49986" cy="579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-181248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-1808474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899" y="-1636713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52136" y="-1236095"/>
            <a:ext cx="29063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70394" y="-1811790"/>
            <a:ext cx="399178" cy="228364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-181392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02" y="-1636491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-1233221"/>
            <a:ext cx="46187" cy="585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4599" y="-1817726"/>
            <a:ext cx="399178" cy="22961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240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-413467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-40070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609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-13451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-24010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149650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239056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57872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47312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110817" y="1883007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3D457-B99D-439A-B052-2D28E46A6790}"/>
              </a:ext>
            </a:extLst>
          </p:cNvPr>
          <p:cNvCxnSpPr>
            <a:cxnSpLocks/>
          </p:cNvCxnSpPr>
          <p:nvPr/>
        </p:nvCxnSpPr>
        <p:spPr>
          <a:xfrm>
            <a:off x="1906437" y="237582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89C6D211-B843-45AF-AE73-5C09044CC216}"/>
              </a:ext>
            </a:extLst>
          </p:cNvPr>
          <p:cNvSpPr/>
          <p:nvPr/>
        </p:nvSpPr>
        <p:spPr>
          <a:xfrm flipH="1">
            <a:off x="1922084" y="1994502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B348C-0751-4B83-B7DF-64AA2646CE2D}"/>
              </a:ext>
            </a:extLst>
          </p:cNvPr>
          <p:cNvSpPr/>
          <p:nvPr/>
        </p:nvSpPr>
        <p:spPr>
          <a:xfrm>
            <a:off x="6381892" y="-1816346"/>
            <a:ext cx="758158" cy="576821"/>
          </a:xfrm>
          <a:prstGeom prst="rect">
            <a:avLst/>
          </a:prstGeom>
          <a:solidFill>
            <a:srgbClr val="FFB2F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724102-B8B4-4744-A514-AEE45C37FE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815762" y="-1236095"/>
            <a:ext cx="7546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54A895-5885-4898-826F-D0C52AA17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351" y="-1638917"/>
            <a:ext cx="402822" cy="40282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24D0B52-ABDE-4AAD-96EF-45F06062F05B}"/>
              </a:ext>
            </a:extLst>
          </p:cNvPr>
          <p:cNvGrpSpPr/>
          <p:nvPr/>
        </p:nvGrpSpPr>
        <p:grpSpPr>
          <a:xfrm>
            <a:off x="6315234" y="-1820152"/>
            <a:ext cx="480450" cy="253457"/>
            <a:chOff x="1389128" y="383906"/>
            <a:chExt cx="599124" cy="289563"/>
          </a:xfrm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E8D8C646-C8E6-44E4-B0AB-C46853420A82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359B8C-7EFB-42EC-82B4-F961500EE114}"/>
                </a:ext>
              </a:extLst>
            </p:cNvPr>
            <p:cNvSpPr txBox="1"/>
            <p:nvPr/>
          </p:nvSpPr>
          <p:spPr>
            <a:xfrm>
              <a:off x="1389128" y="392173"/>
              <a:ext cx="599124" cy="2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06909F-E75C-4A07-B7F5-CB0FB2316CA2}"/>
              </a:ext>
            </a:extLst>
          </p:cNvPr>
          <p:cNvCxnSpPr>
            <a:cxnSpLocks/>
          </p:cNvCxnSpPr>
          <p:nvPr/>
        </p:nvCxnSpPr>
        <p:spPr>
          <a:xfrm>
            <a:off x="5647793" y="2651760"/>
            <a:ext cx="1224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CF0FAF-19E7-4477-AB54-CFA76B19C55A}"/>
              </a:ext>
            </a:extLst>
          </p:cNvPr>
          <p:cNvSpPr txBox="1"/>
          <p:nvPr/>
        </p:nvSpPr>
        <p:spPr>
          <a:xfrm>
            <a:off x="5675454" y="268012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Exchange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D4585B-DB78-4745-963B-93F120777B5D}"/>
              </a:ext>
            </a:extLst>
          </p:cNvPr>
          <p:cNvCxnSpPr>
            <a:cxnSpLocks/>
          </p:cNvCxnSpPr>
          <p:nvPr/>
        </p:nvCxnSpPr>
        <p:spPr>
          <a:xfrm>
            <a:off x="5664583" y="2972069"/>
            <a:ext cx="120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A7B0A2-C6F8-4959-9D62-EB63AC6A94C5}"/>
              </a:ext>
            </a:extLst>
          </p:cNvPr>
          <p:cNvSpPr txBox="1"/>
          <p:nvPr/>
        </p:nvSpPr>
        <p:spPr>
          <a:xfrm>
            <a:off x="5683074" y="301540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Input, Digital Signature</a:t>
            </a:r>
          </a:p>
        </p:txBody>
      </p:sp>
      <p:sp>
        <p:nvSpPr>
          <p:cNvPr id="74" name="Arrow: Curved Right 73">
            <a:extLst>
              <a:ext uri="{FF2B5EF4-FFF2-40B4-BE49-F238E27FC236}">
                <a16:creationId xmlns:a16="http://schemas.microsoft.com/office/drawing/2014/main" id="{1835F932-0288-4906-BBA1-C669EB1D4C56}"/>
              </a:ext>
            </a:extLst>
          </p:cNvPr>
          <p:cNvSpPr/>
          <p:nvPr/>
        </p:nvSpPr>
        <p:spPr>
          <a:xfrm flipH="1">
            <a:off x="6871010" y="3466345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996360-3813-417B-9E13-30753B1CFBC5}"/>
              </a:ext>
            </a:extLst>
          </p:cNvPr>
          <p:cNvSpPr txBox="1"/>
          <p:nvPr/>
        </p:nvSpPr>
        <p:spPr>
          <a:xfrm>
            <a:off x="7145460" y="327497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Decryption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0E6DE-C2F3-4F2C-9194-234B01697366}"/>
              </a:ext>
            </a:extLst>
          </p:cNvPr>
          <p:cNvCxnSpPr/>
          <p:nvPr/>
        </p:nvCxnSpPr>
        <p:spPr>
          <a:xfrm flipH="1">
            <a:off x="5664583" y="3825240"/>
            <a:ext cx="120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A29843-0CCA-4B1D-A3C1-3D43EBBC7CE9}"/>
              </a:ext>
            </a:extLst>
          </p:cNvPr>
          <p:cNvSpPr txBox="1"/>
          <p:nvPr/>
        </p:nvSpPr>
        <p:spPr>
          <a:xfrm>
            <a:off x="5698314" y="386122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Output, Digital Signature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E615418D-9F80-4D01-A2DB-4FFDCCFE495D}"/>
              </a:ext>
            </a:extLst>
          </p:cNvPr>
          <p:cNvSpPr/>
          <p:nvPr/>
        </p:nvSpPr>
        <p:spPr>
          <a:xfrm>
            <a:off x="5369966" y="4280683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3E4018-D80D-4279-81BD-81EAB13AA8FF}"/>
              </a:ext>
            </a:extLst>
          </p:cNvPr>
          <p:cNvSpPr txBox="1"/>
          <p:nvPr/>
        </p:nvSpPr>
        <p:spPr>
          <a:xfrm>
            <a:off x="4341300" y="409793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Decryption </a:t>
            </a: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-1040508"/>
            <a:ext cx="11982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846775" y="-998588"/>
            <a:ext cx="1375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Combined and Categorized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05387"/>
            <a:ext cx="243446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921807"/>
            <a:ext cx="12593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1303624"/>
            <a:ext cx="11143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915949"/>
            <a:ext cx="24433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-1818274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7" y="-163819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25355" y="-1236095"/>
            <a:ext cx="5141" cy="597294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698793" y="-1818741"/>
            <a:ext cx="455144" cy="238049"/>
            <a:chOff x="1411578" y="383906"/>
            <a:chExt cx="567567" cy="272710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11578" y="392173"/>
              <a:ext cx="567567" cy="264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CRs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-1815821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41" y="-1625036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89528" y="-1176474"/>
            <a:ext cx="49986" cy="57964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-182010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-1808474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899" y="-1636713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52136" y="-1236095"/>
            <a:ext cx="29063" cy="5972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64679" y="-1809885"/>
            <a:ext cx="399178" cy="238029"/>
            <a:chOff x="1465446" y="383906"/>
            <a:chExt cx="497777" cy="273431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65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-181392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02" y="-1636491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-1233221"/>
            <a:ext cx="46187" cy="58532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8409" y="-1815821"/>
            <a:ext cx="399178" cy="238068"/>
            <a:chOff x="1465446" y="383906"/>
            <a:chExt cx="497777" cy="271982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6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240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-413467"/>
            <a:ext cx="1200261" cy="38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-400705"/>
            <a:ext cx="1257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6097"/>
            <a:ext cx="12394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-13451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-240105"/>
            <a:ext cx="10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149650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2390568"/>
            <a:ext cx="1144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57872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473127"/>
            <a:ext cx="102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110817" y="1883007"/>
            <a:ext cx="104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SYS Development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3D457-B99D-439A-B052-2D28E46A6790}"/>
              </a:ext>
            </a:extLst>
          </p:cNvPr>
          <p:cNvCxnSpPr>
            <a:cxnSpLocks/>
          </p:cNvCxnSpPr>
          <p:nvPr/>
        </p:nvCxnSpPr>
        <p:spPr>
          <a:xfrm>
            <a:off x="1906437" y="2375824"/>
            <a:ext cx="374135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89C6D211-B843-45AF-AE73-5C09044CC216}"/>
              </a:ext>
            </a:extLst>
          </p:cNvPr>
          <p:cNvSpPr/>
          <p:nvPr/>
        </p:nvSpPr>
        <p:spPr>
          <a:xfrm flipH="1">
            <a:off x="1922084" y="1994502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B348C-0751-4B83-B7DF-64AA2646CE2D}"/>
              </a:ext>
            </a:extLst>
          </p:cNvPr>
          <p:cNvSpPr/>
          <p:nvPr/>
        </p:nvSpPr>
        <p:spPr>
          <a:xfrm>
            <a:off x="6381892" y="-1816346"/>
            <a:ext cx="758158" cy="576821"/>
          </a:xfrm>
          <a:prstGeom prst="rect">
            <a:avLst/>
          </a:prstGeom>
          <a:solidFill>
            <a:srgbClr val="FFB2F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724102-B8B4-4744-A514-AEE45C37FE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815762" y="-1236095"/>
            <a:ext cx="75461" cy="5972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54A895-5885-4898-826F-D0C52AA17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351" y="-1638917"/>
            <a:ext cx="402822" cy="40282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24D0B52-ABDE-4AAD-96EF-45F06062F05B}"/>
              </a:ext>
            </a:extLst>
          </p:cNvPr>
          <p:cNvGrpSpPr/>
          <p:nvPr/>
        </p:nvGrpSpPr>
        <p:grpSpPr>
          <a:xfrm>
            <a:off x="6315234" y="-1820152"/>
            <a:ext cx="480450" cy="238068"/>
            <a:chOff x="1389128" y="383906"/>
            <a:chExt cx="599124" cy="271982"/>
          </a:xfrm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E8D8C646-C8E6-44E4-B0AB-C46853420A82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359B8C-7EFB-42EC-82B4-F961500EE114}"/>
                </a:ext>
              </a:extLst>
            </p:cNvPr>
            <p:cNvSpPr txBox="1"/>
            <p:nvPr/>
          </p:nvSpPr>
          <p:spPr>
            <a:xfrm>
              <a:off x="1389128" y="392173"/>
              <a:ext cx="599124" cy="263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06909F-E75C-4A07-B7F5-CB0FB2316CA2}"/>
              </a:ext>
            </a:extLst>
          </p:cNvPr>
          <p:cNvCxnSpPr>
            <a:cxnSpLocks/>
          </p:cNvCxnSpPr>
          <p:nvPr/>
        </p:nvCxnSpPr>
        <p:spPr>
          <a:xfrm>
            <a:off x="5647793" y="2651760"/>
            <a:ext cx="122460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CF0FAF-19E7-4477-AB54-CFA76B19C55A}"/>
              </a:ext>
            </a:extLst>
          </p:cNvPr>
          <p:cNvSpPr txBox="1"/>
          <p:nvPr/>
        </p:nvSpPr>
        <p:spPr>
          <a:xfrm>
            <a:off x="5675454" y="2680128"/>
            <a:ext cx="1144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Key Exchange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D4585B-DB78-4745-963B-93F120777B5D}"/>
              </a:ext>
            </a:extLst>
          </p:cNvPr>
          <p:cNvCxnSpPr>
            <a:cxnSpLocks/>
          </p:cNvCxnSpPr>
          <p:nvPr/>
        </p:nvCxnSpPr>
        <p:spPr>
          <a:xfrm>
            <a:off x="5664583" y="2972069"/>
            <a:ext cx="12078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A7B0A2-C6F8-4959-9D62-EB63AC6A94C5}"/>
              </a:ext>
            </a:extLst>
          </p:cNvPr>
          <p:cNvSpPr txBox="1"/>
          <p:nvPr/>
        </p:nvSpPr>
        <p:spPr>
          <a:xfrm>
            <a:off x="5683074" y="3015408"/>
            <a:ext cx="114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Input, Digital Signature</a:t>
            </a:r>
          </a:p>
        </p:txBody>
      </p:sp>
      <p:sp>
        <p:nvSpPr>
          <p:cNvPr id="74" name="Arrow: Curved Right 73">
            <a:extLst>
              <a:ext uri="{FF2B5EF4-FFF2-40B4-BE49-F238E27FC236}">
                <a16:creationId xmlns:a16="http://schemas.microsoft.com/office/drawing/2014/main" id="{1835F932-0288-4906-BBA1-C669EB1D4C56}"/>
              </a:ext>
            </a:extLst>
          </p:cNvPr>
          <p:cNvSpPr/>
          <p:nvPr/>
        </p:nvSpPr>
        <p:spPr>
          <a:xfrm flipH="1">
            <a:off x="6871010" y="3466345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996360-3813-417B-9E13-30753B1CFBC5}"/>
              </a:ext>
            </a:extLst>
          </p:cNvPr>
          <p:cNvSpPr txBox="1"/>
          <p:nvPr/>
        </p:nvSpPr>
        <p:spPr>
          <a:xfrm>
            <a:off x="7145460" y="3274971"/>
            <a:ext cx="1144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Input Decryption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0E6DE-C2F3-4F2C-9194-234B01697366}"/>
              </a:ext>
            </a:extLst>
          </p:cNvPr>
          <p:cNvCxnSpPr>
            <a:cxnSpLocks/>
          </p:cNvCxnSpPr>
          <p:nvPr/>
        </p:nvCxnSpPr>
        <p:spPr>
          <a:xfrm flipH="1">
            <a:off x="5664583" y="3825240"/>
            <a:ext cx="120642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A29843-0CCA-4B1D-A3C1-3D43EBBC7CE9}"/>
              </a:ext>
            </a:extLst>
          </p:cNvPr>
          <p:cNvSpPr txBox="1"/>
          <p:nvPr/>
        </p:nvSpPr>
        <p:spPr>
          <a:xfrm>
            <a:off x="5698314" y="3861228"/>
            <a:ext cx="114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Encrypted Output, Digital Signature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E615418D-9F80-4D01-A2DB-4FFDCCFE495D}"/>
              </a:ext>
            </a:extLst>
          </p:cNvPr>
          <p:cNvSpPr/>
          <p:nvPr/>
        </p:nvSpPr>
        <p:spPr>
          <a:xfrm>
            <a:off x="5369966" y="4280683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3E4018-D80D-4279-81BD-81EAB13AA8FF}"/>
              </a:ext>
            </a:extLst>
          </p:cNvPr>
          <p:cNvSpPr txBox="1"/>
          <p:nvPr/>
        </p:nvSpPr>
        <p:spPr>
          <a:xfrm>
            <a:off x="4341300" y="4097931"/>
            <a:ext cx="1144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900" dirty="0">
                <a:latin typeface="+mj-lt"/>
                <a:cs typeface="Times New Roman" panose="02020603050405020304" pitchFamily="18" charset="0"/>
              </a:rPr>
              <a:t>Output Decryption </a:t>
            </a:r>
          </a:p>
        </p:txBody>
      </p:sp>
    </p:spTree>
    <p:extLst>
      <p:ext uri="{BB962C8B-B14F-4D97-AF65-F5344CB8AC3E}">
        <p14:creationId xmlns:p14="http://schemas.microsoft.com/office/powerpoint/2010/main" val="3516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7181128" y="-1225758"/>
            <a:ext cx="3704754" cy="3817064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893537" y="2953732"/>
            <a:ext cx="3792285" cy="4032284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285970" y="58877"/>
            <a:ext cx="5323474" cy="2338406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-955765" y="-86622"/>
            <a:ext cx="2140097" cy="2070198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-756591" y="538611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-783088" y="1478252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-312124" y="805300"/>
            <a:ext cx="6870" cy="67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286217" y="60199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32342" y="666329"/>
            <a:ext cx="153875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37316" y="1078131"/>
            <a:ext cx="1037649" cy="246221"/>
            <a:chOff x="3230880" y="2718998"/>
            <a:chExt cx="1014984" cy="342176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33461" y="951730"/>
            <a:ext cx="386490" cy="246221"/>
            <a:chOff x="945142" y="761367"/>
            <a:chExt cx="386490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-950697" y="461054"/>
            <a:ext cx="386490" cy="246221"/>
            <a:chOff x="945142" y="761367"/>
            <a:chExt cx="386490" cy="24622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-872757" y="1365866"/>
            <a:ext cx="386490" cy="246221"/>
            <a:chOff x="945142" y="761367"/>
            <a:chExt cx="386490" cy="24622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-959387" y="-100593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706371" y="188353"/>
            <a:ext cx="699821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713496" y="751329"/>
            <a:ext cx="692695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>
            <a:off x="5056281" y="562485"/>
            <a:ext cx="3562" cy="188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434357" y="60202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513264" y="406221"/>
            <a:ext cx="193109" cy="19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513263" y="747970"/>
            <a:ext cx="200234" cy="22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3543129" y="497003"/>
            <a:ext cx="732496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 flipV="1">
            <a:off x="4275625" y="673366"/>
            <a:ext cx="158732" cy="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609" idx="1"/>
            <a:endCxn id="70" idx="6"/>
          </p:cNvCxnSpPr>
          <p:nvPr/>
        </p:nvCxnSpPr>
        <p:spPr>
          <a:xfrm flipH="1" flipV="1">
            <a:off x="444029" y="674964"/>
            <a:ext cx="977814" cy="1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280758" y="44893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524258" y="137215"/>
            <a:ext cx="386490" cy="246221"/>
            <a:chOff x="945142" y="761367"/>
            <a:chExt cx="386490" cy="2462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522498" y="671215"/>
            <a:ext cx="386490" cy="246221"/>
            <a:chOff x="945142" y="761367"/>
            <a:chExt cx="386490" cy="24622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3449753" y="362937"/>
            <a:ext cx="386490" cy="246221"/>
            <a:chOff x="945142" y="761367"/>
            <a:chExt cx="386490" cy="24622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046930" y="991850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864983" y="905870"/>
            <a:ext cx="386490" cy="246221"/>
            <a:chOff x="945142" y="761367"/>
            <a:chExt cx="386490" cy="24622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 flipV="1">
            <a:off x="2847282" y="1194917"/>
            <a:ext cx="199648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3902090" y="1511446"/>
            <a:ext cx="1037649" cy="246221"/>
            <a:chOff x="3230880" y="2718998"/>
            <a:chExt cx="1014984" cy="342176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3990032" y="1201588"/>
            <a:ext cx="432440" cy="309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289" idx="1"/>
          </p:cNvCxnSpPr>
          <p:nvPr/>
        </p:nvCxnSpPr>
        <p:spPr>
          <a:xfrm>
            <a:off x="166883" y="1624002"/>
            <a:ext cx="1759025" cy="5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577712" y="155984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 flipV="1">
            <a:off x="3735524" y="1632816"/>
            <a:ext cx="188378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769737" y="1397456"/>
            <a:ext cx="386490" cy="246221"/>
            <a:chOff x="945142" y="761367"/>
            <a:chExt cx="386490" cy="24622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655137" y="1705786"/>
            <a:ext cx="1481" cy="2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831610" y="1920114"/>
            <a:ext cx="1171154" cy="400110"/>
            <a:chOff x="4315382" y="951777"/>
            <a:chExt cx="1023034" cy="549190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-991422" y="2518446"/>
            <a:ext cx="7660134" cy="2439040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527052" y="339726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562015" y="2953733"/>
            <a:ext cx="823098" cy="246221"/>
            <a:chOff x="3230880" y="2718998"/>
            <a:chExt cx="1014984" cy="342176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973564" y="3181253"/>
            <a:ext cx="5408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976760" y="3884195"/>
            <a:ext cx="2212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564946" y="4048850"/>
            <a:ext cx="821161" cy="246221"/>
            <a:chOff x="3230880" y="2719003"/>
            <a:chExt cx="1014984" cy="342177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2486505" y="2840983"/>
            <a:ext cx="869986" cy="400110"/>
            <a:chOff x="3008356" y="2609783"/>
            <a:chExt cx="869986" cy="40011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3456536" y="274487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2471003" y="3485206"/>
            <a:ext cx="923100" cy="400108"/>
            <a:chOff x="3230880" y="2695174"/>
            <a:chExt cx="1014984" cy="556037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346523" y="3290126"/>
            <a:ext cx="386490" cy="246221"/>
            <a:chOff x="945142" y="761367"/>
            <a:chExt cx="386490" cy="24622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422309" y="2840582"/>
            <a:ext cx="386490" cy="246221"/>
            <a:chOff x="945142" y="761367"/>
            <a:chExt cx="386490" cy="246221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415261" y="3920722"/>
            <a:ext cx="386490" cy="246221"/>
            <a:chOff x="945142" y="761367"/>
            <a:chExt cx="386490" cy="24622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2291772" y="2759300"/>
            <a:ext cx="386490" cy="246221"/>
            <a:chOff x="945142" y="761367"/>
            <a:chExt cx="386490" cy="2462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-997072" y="2500797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  <a:stCxn id="170" idx="2"/>
            <a:endCxn id="791" idx="0"/>
          </p:cNvCxnSpPr>
          <p:nvPr/>
        </p:nvCxnSpPr>
        <p:spPr>
          <a:xfrm rot="5400000">
            <a:off x="746043" y="1220742"/>
            <a:ext cx="564349" cy="276331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3364528" y="4007930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7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PCA, </a:t>
              </a:r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iForest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Ensemble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1561390" y="3403212"/>
            <a:ext cx="848818" cy="486036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43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DT, XGB, RF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1479909" y="3284898"/>
            <a:ext cx="386490" cy="246221"/>
            <a:chOff x="945142" y="761367"/>
            <a:chExt cx="386490" cy="246221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3924747" y="3217052"/>
            <a:ext cx="205" cy="398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H="1" flipV="1">
            <a:off x="3924952" y="3761112"/>
            <a:ext cx="4206" cy="246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3377472" y="3685260"/>
            <a:ext cx="468574" cy="28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-880729" y="4422931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51790" y="3609934"/>
            <a:ext cx="375262" cy="1015263"/>
          </a:xfrm>
          <a:prstGeom prst="bentConnector3">
            <a:avLst>
              <a:gd name="adj1" fmla="val 32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5009662" y="3505322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3846046" y="3615172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181" idx="1"/>
            <a:endCxn id="381" idx="2"/>
          </p:cNvCxnSpPr>
          <p:nvPr/>
        </p:nvCxnSpPr>
        <p:spPr>
          <a:xfrm rot="10800000" flipH="1" flipV="1">
            <a:off x="579316" y="3076844"/>
            <a:ext cx="4898467" cy="839958"/>
          </a:xfrm>
          <a:prstGeom prst="bentConnector4">
            <a:avLst>
              <a:gd name="adj1" fmla="val -4667"/>
              <a:gd name="adj2" fmla="val 184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4003858" y="3688142"/>
            <a:ext cx="1005804" cy="87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02D94D4D-8E0D-4902-8C83-294FA8DBAFA6}"/>
              </a:ext>
            </a:extLst>
          </p:cNvPr>
          <p:cNvGrpSpPr/>
          <p:nvPr/>
        </p:nvGrpSpPr>
        <p:grpSpPr>
          <a:xfrm>
            <a:off x="5719164" y="3022149"/>
            <a:ext cx="760333" cy="417532"/>
            <a:chOff x="5719164" y="2780214"/>
            <a:chExt cx="760333" cy="417532"/>
          </a:xfrm>
        </p:grpSpPr>
        <p:sp>
          <p:nvSpPr>
            <p:cNvPr id="441" name="Parallelogram 440">
              <a:extLst>
                <a:ext uri="{FF2B5EF4-FFF2-40B4-BE49-F238E27FC236}">
                  <a16:creationId xmlns:a16="http://schemas.microsoft.com/office/drawing/2014/main" id="{D083D7D7-C7F1-420D-B30C-C0B0CC8CE0EC}"/>
                </a:ext>
              </a:extLst>
            </p:cNvPr>
            <p:cNvSpPr/>
            <p:nvPr/>
          </p:nvSpPr>
          <p:spPr>
            <a:xfrm>
              <a:off x="5719164" y="2786266"/>
              <a:ext cx="760333" cy="41148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CA18263-4C30-404F-B275-D931CC5E3FC6}"/>
                </a:ext>
              </a:extLst>
            </p:cNvPr>
            <p:cNvSpPr txBox="1"/>
            <p:nvPr/>
          </p:nvSpPr>
          <p:spPr>
            <a:xfrm>
              <a:off x="5735147" y="2780214"/>
              <a:ext cx="730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cxnSpLocks/>
            <a:stCxn id="186" idx="3"/>
            <a:endCxn id="570" idx="2"/>
          </p:cNvCxnSpPr>
          <p:nvPr/>
        </p:nvCxnSpPr>
        <p:spPr>
          <a:xfrm flipV="1">
            <a:off x="1371312" y="3062286"/>
            <a:ext cx="584536" cy="1109675"/>
          </a:xfrm>
          <a:prstGeom prst="bentConnector3">
            <a:avLst>
              <a:gd name="adj1" fmla="val 22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  <a:stCxn id="181" idx="0"/>
            <a:endCxn id="570" idx="0"/>
          </p:cNvCxnSpPr>
          <p:nvPr/>
        </p:nvCxnSpPr>
        <p:spPr>
          <a:xfrm rot="16200000" flipH="1">
            <a:off x="1486985" y="2441547"/>
            <a:ext cx="35583" cy="1059954"/>
          </a:xfrm>
          <a:prstGeom prst="bentConnector3">
            <a:avLst>
              <a:gd name="adj1" fmla="val -642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2236" y="1511400"/>
            <a:ext cx="598196" cy="4969145"/>
          </a:xfrm>
          <a:prstGeom prst="bentConnector4">
            <a:avLst>
              <a:gd name="adj1" fmla="val -33120"/>
              <a:gd name="adj2" fmla="val 104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4404853" y="3099537"/>
            <a:ext cx="825515" cy="246221"/>
            <a:chOff x="3230880" y="2695174"/>
            <a:chExt cx="1014984" cy="552979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5477784" y="3296576"/>
            <a:ext cx="1775" cy="208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5400653" y="3150636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>
            <a:off x="5202102" y="3223606"/>
            <a:ext cx="198551" cy="3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5558465" y="3222204"/>
            <a:ext cx="176682" cy="1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552116" y="1833485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168384" y="1916557"/>
            <a:ext cx="973506" cy="400110"/>
            <a:chOff x="2001168" y="848124"/>
            <a:chExt cx="998064" cy="5969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9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>
            <a:off x="2988135" y="2119163"/>
            <a:ext cx="180249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2968429" y="1837703"/>
            <a:ext cx="386490" cy="246221"/>
            <a:chOff x="945142" y="761367"/>
            <a:chExt cx="386490" cy="24622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stCxn id="185" idx="5"/>
            <a:endCxn id="932" idx="6"/>
          </p:cNvCxnSpPr>
          <p:nvPr/>
        </p:nvCxnSpPr>
        <p:spPr>
          <a:xfrm rot="10800000" flipH="1">
            <a:off x="592630" y="2702362"/>
            <a:ext cx="4832450" cy="1463270"/>
          </a:xfrm>
          <a:prstGeom prst="bentConnector5">
            <a:avLst>
              <a:gd name="adj1" fmla="val -2549"/>
              <a:gd name="adj2" fmla="val -27307"/>
              <a:gd name="adj3" fmla="val 122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932" idx="0"/>
            <a:endCxn id="514" idx="2"/>
          </p:cNvCxnSpPr>
          <p:nvPr/>
        </p:nvCxnSpPr>
        <p:spPr>
          <a:xfrm rot="5400000" flipH="1" flipV="1">
            <a:off x="5503842" y="2094366"/>
            <a:ext cx="377359" cy="692695"/>
          </a:xfrm>
          <a:prstGeom prst="bentConnector3">
            <a:avLst>
              <a:gd name="adj1" fmla="val 12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9512700" y="5882570"/>
            <a:ext cx="813979" cy="435265"/>
            <a:chOff x="3230880" y="2718998"/>
            <a:chExt cx="1014984" cy="316187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801" idx="5"/>
            <a:endCxn id="1030" idx="2"/>
          </p:cNvCxnSpPr>
          <p:nvPr/>
        </p:nvCxnSpPr>
        <p:spPr>
          <a:xfrm rot="10800000" flipH="1" flipV="1">
            <a:off x="-826680" y="4084735"/>
            <a:ext cx="7802242" cy="2552495"/>
          </a:xfrm>
          <a:prstGeom prst="bentConnector3">
            <a:avLst>
              <a:gd name="adj1" fmla="val -3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7304178" y="6501779"/>
            <a:ext cx="933812" cy="269769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16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8396834" y="6516742"/>
            <a:ext cx="697047" cy="245678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8237990" y="6636664"/>
            <a:ext cx="158844" cy="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891101" y="2940190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7177309" y="-1237706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774429" y="1817303"/>
            <a:ext cx="386490" cy="246221"/>
            <a:chOff x="945142" y="761367"/>
            <a:chExt cx="386490" cy="246221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cxnSpLocks/>
            <a:stCxn id="792" idx="2"/>
            <a:endCxn id="799" idx="0"/>
          </p:cNvCxnSpPr>
          <p:nvPr/>
        </p:nvCxnSpPr>
        <p:spPr>
          <a:xfrm>
            <a:off x="-353440" y="3291670"/>
            <a:ext cx="619" cy="20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cxnSpLocks/>
            <a:stCxn id="802" idx="2"/>
            <a:endCxn id="323" idx="0"/>
          </p:cNvCxnSpPr>
          <p:nvPr/>
        </p:nvCxnSpPr>
        <p:spPr>
          <a:xfrm>
            <a:off x="-351221" y="4214171"/>
            <a:ext cx="452" cy="20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3252223" y="3909125"/>
            <a:ext cx="386490" cy="246221"/>
            <a:chOff x="945142" y="761367"/>
            <a:chExt cx="386490" cy="246221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3367832" y="2617724"/>
            <a:ext cx="386490" cy="246221"/>
            <a:chOff x="945142" y="761367"/>
            <a:chExt cx="386490" cy="246221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4822513" y="3382771"/>
            <a:ext cx="386490" cy="246221"/>
            <a:chOff x="945142" y="761367"/>
            <a:chExt cx="386490" cy="246221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5629349" y="2899310"/>
            <a:ext cx="386490" cy="246221"/>
            <a:chOff x="945142" y="761367"/>
            <a:chExt cx="386490" cy="246221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2357402" y="3390861"/>
            <a:ext cx="386490" cy="246221"/>
            <a:chOff x="945142" y="761367"/>
            <a:chExt cx="386490" cy="24622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4281009" y="2994856"/>
            <a:ext cx="386490" cy="246221"/>
            <a:chOff x="945142" y="761367"/>
            <a:chExt cx="386490" cy="246221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360787" y="1709724"/>
            <a:ext cx="386490" cy="246221"/>
            <a:chOff x="945142" y="761367"/>
            <a:chExt cx="386490" cy="246221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62FFB8-8922-4E1F-89C2-ED0D2974389E}"/>
              </a:ext>
            </a:extLst>
          </p:cNvPr>
          <p:cNvGrpSpPr/>
          <p:nvPr/>
        </p:nvGrpSpPr>
        <p:grpSpPr>
          <a:xfrm>
            <a:off x="5553208" y="1198252"/>
            <a:ext cx="973506" cy="418548"/>
            <a:chOff x="2001168" y="879168"/>
            <a:chExt cx="998064" cy="53283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662D64D-0326-4FFC-B316-13DC2C7D8A1C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09E994E-9269-42FB-97D3-23DF9FFD89B9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73E0B7-CB79-4CDC-9A44-46A221ECFFD1}"/>
              </a:ext>
            </a:extLst>
          </p:cNvPr>
          <p:cNvGrpSpPr/>
          <p:nvPr/>
        </p:nvGrpSpPr>
        <p:grpSpPr>
          <a:xfrm>
            <a:off x="5368903" y="1092308"/>
            <a:ext cx="386490" cy="246221"/>
            <a:chOff x="945142" y="761367"/>
            <a:chExt cx="386490" cy="246221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178FDD-FC2E-4B68-A87E-38D1C84D49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13515D8-198E-470B-85D6-9833A75A83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560340E-AB44-4AEB-8968-F1E2B699B492}"/>
              </a:ext>
            </a:extLst>
          </p:cNvPr>
          <p:cNvGrpSpPr/>
          <p:nvPr/>
        </p:nvGrpSpPr>
        <p:grpSpPr>
          <a:xfrm>
            <a:off x="5707524" y="744457"/>
            <a:ext cx="665892" cy="246221"/>
            <a:chOff x="3230878" y="2697818"/>
            <a:chExt cx="1014986" cy="342176"/>
          </a:xfrm>
        </p:grpSpPr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49959C1D-AA18-44CA-8A77-6D726487ECB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8094246-6A5D-4B56-AB8B-07F2B72CF3A6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662F51A-E442-4679-83DB-6ADFE4DFBCF0}"/>
              </a:ext>
            </a:extLst>
          </p:cNvPr>
          <p:cNvGrpSpPr/>
          <p:nvPr/>
        </p:nvGrpSpPr>
        <p:grpSpPr>
          <a:xfrm>
            <a:off x="5560986" y="637263"/>
            <a:ext cx="386490" cy="246221"/>
            <a:chOff x="945142" y="761367"/>
            <a:chExt cx="386490" cy="246221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27177B5-B62B-4F34-B1F7-5801F4CC5FE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945E1BA-6645-42F2-BD62-D040B986CDC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BB377D-3374-4AAE-A1EF-67860D9CFD3D}"/>
              </a:ext>
            </a:extLst>
          </p:cNvPr>
          <p:cNvGrpSpPr/>
          <p:nvPr/>
        </p:nvGrpSpPr>
        <p:grpSpPr>
          <a:xfrm>
            <a:off x="1925908" y="1429365"/>
            <a:ext cx="1359709" cy="400110"/>
            <a:chOff x="-1110205" y="1704135"/>
            <a:chExt cx="1211590" cy="40011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19F5903-717B-4E39-BC3F-42CB9C28370B}"/>
                </a:ext>
              </a:extLst>
            </p:cNvPr>
            <p:cNvSpPr/>
            <p:nvPr/>
          </p:nvSpPr>
          <p:spPr>
            <a:xfrm>
              <a:off x="-1047684" y="1725226"/>
              <a:ext cx="1123698" cy="36155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41650DA-68BC-4F44-84DC-9F9AA71C413E}"/>
                </a:ext>
              </a:extLst>
            </p:cNvPr>
            <p:cNvSpPr txBox="1"/>
            <p:nvPr/>
          </p:nvSpPr>
          <p:spPr>
            <a:xfrm>
              <a:off x="-1110205" y="1704135"/>
              <a:ext cx="1211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 Encrypted Dataset Parts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9CEB20-9D3F-47D8-B2F8-CF73D6D980E4}"/>
              </a:ext>
            </a:extLst>
          </p:cNvPr>
          <p:cNvGrpSpPr/>
          <p:nvPr/>
        </p:nvGrpSpPr>
        <p:grpSpPr>
          <a:xfrm>
            <a:off x="1810385" y="1345856"/>
            <a:ext cx="386490" cy="246221"/>
            <a:chOff x="945142" y="761367"/>
            <a:chExt cx="386490" cy="246221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0C6E7EA-CD58-4190-8430-E1983BDFB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514A5BF-D255-4C74-A6AA-A7781C0743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D9BD1-EF37-41E9-8207-A4E5D03668A5}"/>
              </a:ext>
            </a:extLst>
          </p:cNvPr>
          <p:cNvCxnSpPr>
            <a:stCxn id="289" idx="3"/>
            <a:endCxn id="140" idx="2"/>
          </p:cNvCxnSpPr>
          <p:nvPr/>
        </p:nvCxnSpPr>
        <p:spPr>
          <a:xfrm>
            <a:off x="3285617" y="1629420"/>
            <a:ext cx="292095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3AC0C04-6015-4761-B3AF-E76637FB5133}"/>
              </a:ext>
            </a:extLst>
          </p:cNvPr>
          <p:cNvGrpSpPr/>
          <p:nvPr/>
        </p:nvGrpSpPr>
        <p:grpSpPr>
          <a:xfrm>
            <a:off x="7474422" y="428823"/>
            <a:ext cx="818117" cy="266689"/>
            <a:chOff x="3195983" y="928800"/>
            <a:chExt cx="818233" cy="26668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0205FB3-18A2-453A-B22E-8272B321632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D7477EC9-9BA7-47A1-B5F0-9917DBBD0788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339ACD80-ADE7-4AA8-8B37-C62F74CFE633}"/>
              </a:ext>
            </a:extLst>
          </p:cNvPr>
          <p:cNvSpPr/>
          <p:nvPr/>
        </p:nvSpPr>
        <p:spPr>
          <a:xfrm>
            <a:off x="8219640" y="-272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5AE4FEE-E67A-4240-869A-A88D0C432EE9}"/>
              </a:ext>
            </a:extLst>
          </p:cNvPr>
          <p:cNvGrpSpPr/>
          <p:nvPr/>
        </p:nvGrpSpPr>
        <p:grpSpPr>
          <a:xfrm>
            <a:off x="8828846" y="1132639"/>
            <a:ext cx="842893" cy="407554"/>
            <a:chOff x="3230880" y="2718998"/>
            <a:chExt cx="1014984" cy="316187"/>
          </a:xfrm>
        </p:grpSpPr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FEC4D4CD-510C-4485-9BB5-B3C68E49F2C3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D9950B-3DAC-494C-89DB-12F442559F32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Private Key</a:t>
              </a:r>
            </a:p>
          </p:txBody>
        </p: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DF9E02A1-73F5-4E79-B262-1E9EB05B7399}"/>
              </a:ext>
            </a:extLst>
          </p:cNvPr>
          <p:cNvSpPr/>
          <p:nvPr/>
        </p:nvSpPr>
        <p:spPr>
          <a:xfrm>
            <a:off x="8710195" y="69673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5DC98E-0E0B-4F24-8484-12510A37DBB5}"/>
              </a:ext>
            </a:extLst>
          </p:cNvPr>
          <p:cNvCxnSpPr>
            <a:cxnSpLocks/>
            <a:stCxn id="359" idx="0"/>
            <a:endCxn id="738" idx="3"/>
          </p:cNvCxnSpPr>
          <p:nvPr/>
        </p:nvCxnSpPr>
        <p:spPr>
          <a:xfrm flipH="1" flipV="1">
            <a:off x="8781069" y="563868"/>
            <a:ext cx="8032" cy="13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714B929-A8EC-4C2F-8559-94DD4442E1F5}"/>
              </a:ext>
            </a:extLst>
          </p:cNvPr>
          <p:cNvGrpSpPr/>
          <p:nvPr/>
        </p:nvGrpSpPr>
        <p:grpSpPr>
          <a:xfrm>
            <a:off x="7293475" y="31299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E95756B-F92C-4483-879A-6CBDCC487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01B202A-BD1B-4CD6-A8DE-50A60E72C1F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3975B36-A726-4649-BFEE-F991E8EA718D}"/>
              </a:ext>
            </a:extLst>
          </p:cNvPr>
          <p:cNvGrpSpPr/>
          <p:nvPr/>
        </p:nvGrpSpPr>
        <p:grpSpPr>
          <a:xfrm>
            <a:off x="8730313" y="102497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0C500DA-C808-4C7B-B46A-5D8BADBD147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047CB637-7201-40E3-B58A-9E052A68BCF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399" name="Oval 398">
            <a:extLst>
              <a:ext uri="{FF2B5EF4-FFF2-40B4-BE49-F238E27FC236}">
                <a16:creationId xmlns:a16="http://schemas.microsoft.com/office/drawing/2014/main" id="{B9DE7E34-6ABC-4C39-A84C-C149B4580660}"/>
              </a:ext>
            </a:extLst>
          </p:cNvPr>
          <p:cNvSpPr/>
          <p:nvPr/>
        </p:nvSpPr>
        <p:spPr>
          <a:xfrm>
            <a:off x="6751429" y="-288106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985DEF3-87A0-4C12-A8FB-D0BE67A3FA3D}"/>
              </a:ext>
            </a:extLst>
          </p:cNvPr>
          <p:cNvCxnSpPr>
            <a:cxnSpLocks/>
            <a:stCxn id="733" idx="1"/>
            <a:endCxn id="399" idx="6"/>
          </p:cNvCxnSpPr>
          <p:nvPr/>
        </p:nvCxnSpPr>
        <p:spPr>
          <a:xfrm rot="10800000">
            <a:off x="6909242" y="-215135"/>
            <a:ext cx="434875" cy="1181759"/>
          </a:xfrm>
          <a:prstGeom prst="bentConnector3">
            <a:avLst>
              <a:gd name="adj1" fmla="val 534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14B87AC-7828-47B9-8B1E-E4B278004E96}"/>
              </a:ext>
            </a:extLst>
          </p:cNvPr>
          <p:cNvGrpSpPr/>
          <p:nvPr/>
        </p:nvGrpSpPr>
        <p:grpSpPr>
          <a:xfrm>
            <a:off x="7497642" y="3434821"/>
            <a:ext cx="709419" cy="407097"/>
            <a:chOff x="3195984" y="928800"/>
            <a:chExt cx="818232" cy="268427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C923D3B-10D1-4161-9C8F-3CF828F920B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B864668-C3A1-4CE3-BF42-DE21E750DF84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68BA422-666E-4271-BC88-328BD5BB03A8}"/>
              </a:ext>
            </a:extLst>
          </p:cNvPr>
          <p:cNvCxnSpPr>
            <a:cxnSpLocks/>
            <a:stCxn id="399" idx="4"/>
            <a:endCxn id="508" idx="2"/>
          </p:cNvCxnSpPr>
          <p:nvPr/>
        </p:nvCxnSpPr>
        <p:spPr>
          <a:xfrm rot="16200000" flipH="1">
            <a:off x="5609040" y="1079129"/>
            <a:ext cx="3383079" cy="94048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552EEFC-3309-4A12-BF8A-6A9377F43377}"/>
              </a:ext>
            </a:extLst>
          </p:cNvPr>
          <p:cNvGrpSpPr/>
          <p:nvPr/>
        </p:nvGrpSpPr>
        <p:grpSpPr>
          <a:xfrm>
            <a:off x="7115469" y="6394776"/>
            <a:ext cx="386490" cy="246221"/>
            <a:chOff x="945142" y="761367"/>
            <a:chExt cx="386490" cy="246221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1BAC4B9-42ED-4CA6-BE5F-A6ECEAF821D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2CE323-E563-4B8F-AC0C-C7FA4906975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40D98D9B-90B3-48E2-AC53-6B5F68B9EB7E}"/>
              </a:ext>
            </a:extLst>
          </p:cNvPr>
          <p:cNvGrpSpPr/>
          <p:nvPr/>
        </p:nvGrpSpPr>
        <p:grpSpPr>
          <a:xfrm>
            <a:off x="7308036" y="3320846"/>
            <a:ext cx="386490" cy="246221"/>
            <a:chOff x="945142" y="761367"/>
            <a:chExt cx="386490" cy="246221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E6646D6-1C3E-4B89-A6B8-9C327F0CA0B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9EF7D38-F376-4636-836E-174846C7DB1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475F070-CD9A-4737-8C16-A90D4FC0EAB0}"/>
              </a:ext>
            </a:extLst>
          </p:cNvPr>
          <p:cNvCxnSpPr>
            <a:cxnSpLocks/>
            <a:stCxn id="556" idx="2"/>
            <a:endCxn id="768" idx="0"/>
          </p:cNvCxnSpPr>
          <p:nvPr/>
        </p:nvCxnSpPr>
        <p:spPr>
          <a:xfrm flipH="1">
            <a:off x="7854900" y="2200150"/>
            <a:ext cx="3131" cy="556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DB31BF-D383-4289-80B9-602A1956EBAC}"/>
              </a:ext>
            </a:extLst>
          </p:cNvPr>
          <p:cNvGrpSpPr/>
          <p:nvPr/>
        </p:nvGrpSpPr>
        <p:grpSpPr>
          <a:xfrm>
            <a:off x="8201506" y="6386678"/>
            <a:ext cx="386490" cy="246221"/>
            <a:chOff x="945142" y="761367"/>
            <a:chExt cx="386490" cy="246221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BAFAEA9D-E987-4F70-A0AF-080C89A6ACE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468F7E5-23B1-43DD-93A3-7389442C03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77B3314-9CBA-419B-B24C-E1BB3DD95E4E}"/>
              </a:ext>
            </a:extLst>
          </p:cNvPr>
          <p:cNvGrpSpPr/>
          <p:nvPr/>
        </p:nvGrpSpPr>
        <p:grpSpPr>
          <a:xfrm>
            <a:off x="9698172" y="4996840"/>
            <a:ext cx="806533" cy="266689"/>
            <a:chOff x="3195984" y="928800"/>
            <a:chExt cx="818232" cy="266689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5EC245-1646-494D-A01A-568FAC28A02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EF06EAB-FE9E-4A87-B7E7-00BCC2F18111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3563410-A6D5-43FE-8BE8-A876D388E439}"/>
              </a:ext>
            </a:extLst>
          </p:cNvPr>
          <p:cNvGrpSpPr/>
          <p:nvPr/>
        </p:nvGrpSpPr>
        <p:grpSpPr>
          <a:xfrm>
            <a:off x="9412322" y="5786642"/>
            <a:ext cx="386490" cy="246221"/>
            <a:chOff x="945142" y="761367"/>
            <a:chExt cx="386490" cy="246221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09FA7A35-6D5B-435F-A9DE-9ED7CDE843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166867A-8580-4D35-A9CB-F4C56F33CE3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68B54CAF-1B84-430E-923C-5C4BE67AD384}"/>
              </a:ext>
            </a:extLst>
          </p:cNvPr>
          <p:cNvCxnSpPr>
            <a:cxnSpLocks/>
          </p:cNvCxnSpPr>
          <p:nvPr/>
        </p:nvCxnSpPr>
        <p:spPr>
          <a:xfrm flipH="1" flipV="1">
            <a:off x="6751429" y="-230004"/>
            <a:ext cx="2489550" cy="571505"/>
          </a:xfrm>
          <a:prstGeom prst="bentConnector5">
            <a:avLst>
              <a:gd name="adj1" fmla="val -68591"/>
              <a:gd name="adj2" fmla="val 284683"/>
              <a:gd name="adj3" fmla="val 10918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B673C24-A6B8-406E-9F2E-D3C67309B2A2}"/>
              </a:ext>
            </a:extLst>
          </p:cNvPr>
          <p:cNvGrpSpPr/>
          <p:nvPr/>
        </p:nvGrpSpPr>
        <p:grpSpPr>
          <a:xfrm>
            <a:off x="9509437" y="4882702"/>
            <a:ext cx="386490" cy="246221"/>
            <a:chOff x="945142" y="761367"/>
            <a:chExt cx="386490" cy="246221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7330B48-E68C-4583-B4D7-A9EAA8E335D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308419AB-7143-4301-B30C-102EA442BF8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0B155CA8-070D-42BF-95B1-E687C70F524E}"/>
              </a:ext>
            </a:extLst>
          </p:cNvPr>
          <p:cNvSpPr/>
          <p:nvPr/>
        </p:nvSpPr>
        <p:spPr>
          <a:xfrm>
            <a:off x="8923229" y="463382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F3D3C76-886D-4CE1-AC97-44A93D0599D7}"/>
              </a:ext>
            </a:extLst>
          </p:cNvPr>
          <p:cNvGrpSpPr/>
          <p:nvPr/>
        </p:nvGrpSpPr>
        <p:grpSpPr>
          <a:xfrm>
            <a:off x="7447759" y="1800040"/>
            <a:ext cx="818088" cy="407554"/>
            <a:chOff x="3230880" y="2718998"/>
            <a:chExt cx="1014984" cy="316187"/>
          </a:xfrm>
        </p:grpSpPr>
        <p:sp>
          <p:nvSpPr>
            <p:cNvPr id="555" name="Parallelogram 554">
              <a:extLst>
                <a:ext uri="{FF2B5EF4-FFF2-40B4-BE49-F238E27FC236}">
                  <a16:creationId xmlns:a16="http://schemas.microsoft.com/office/drawing/2014/main" id="{25D4E7EA-8DF9-45D5-B36C-D03A0C8BD5BF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910246B7-0F86-48FC-B676-D809FC09CD5F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Public Key</a:t>
              </a:r>
            </a:p>
          </p:txBody>
        </p:sp>
      </p:grpSp>
      <p:sp>
        <p:nvSpPr>
          <p:cNvPr id="560" name="Oval 559">
            <a:extLst>
              <a:ext uri="{FF2B5EF4-FFF2-40B4-BE49-F238E27FC236}">
                <a16:creationId xmlns:a16="http://schemas.microsoft.com/office/drawing/2014/main" id="{5541021B-0651-40E4-A030-960DB4D48AD2}"/>
              </a:ext>
            </a:extLst>
          </p:cNvPr>
          <p:cNvSpPr/>
          <p:nvPr/>
        </p:nvSpPr>
        <p:spPr>
          <a:xfrm>
            <a:off x="9180696" y="2415040"/>
            <a:ext cx="157812" cy="145940"/>
          </a:xfrm>
          <a:prstGeom prst="ellipse">
            <a:avLst/>
          </a:prstGeom>
          <a:noFill/>
          <a:ln w="9525">
            <a:solidFill>
              <a:srgbClr val="3E3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64C2F64E-2D8A-4EC1-81B2-1E98DC6E9245}"/>
              </a:ext>
            </a:extLst>
          </p:cNvPr>
          <p:cNvCxnSpPr>
            <a:cxnSpLocks/>
            <a:stCxn id="805" idx="3"/>
            <a:endCxn id="766" idx="4"/>
          </p:cNvCxnSpPr>
          <p:nvPr/>
        </p:nvCxnSpPr>
        <p:spPr>
          <a:xfrm flipH="1" flipV="1">
            <a:off x="8675990" y="2769491"/>
            <a:ext cx="1981641" cy="1935613"/>
          </a:xfrm>
          <a:prstGeom prst="bentConnector4">
            <a:avLst>
              <a:gd name="adj1" fmla="val -9037"/>
              <a:gd name="adj2" fmla="val 92744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17B2FF6-99B3-48EA-B4D8-337CB4801301}"/>
              </a:ext>
            </a:extLst>
          </p:cNvPr>
          <p:cNvGrpSpPr/>
          <p:nvPr/>
        </p:nvGrpSpPr>
        <p:grpSpPr>
          <a:xfrm>
            <a:off x="8904623" y="1875991"/>
            <a:ext cx="709419" cy="407097"/>
            <a:chOff x="3195984" y="928800"/>
            <a:chExt cx="818232" cy="268427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4C755B13-89B5-4B2F-8429-4D879CFE082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38782E3D-3CDA-43E6-A38C-53E4ED2CC19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E83E4D5-DBA0-46CC-915A-5D65E1FF05B4}"/>
              </a:ext>
            </a:extLst>
          </p:cNvPr>
          <p:cNvCxnSpPr>
            <a:cxnSpLocks/>
            <a:stCxn id="560" idx="0"/>
            <a:endCxn id="575" idx="2"/>
          </p:cNvCxnSpPr>
          <p:nvPr/>
        </p:nvCxnSpPr>
        <p:spPr>
          <a:xfrm flipH="1" flipV="1">
            <a:off x="9259333" y="2283088"/>
            <a:ext cx="269" cy="131952"/>
          </a:xfrm>
          <a:prstGeom prst="straightConnector1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BE7344B-54D7-4F57-95E0-150DB0FAE720}"/>
              </a:ext>
            </a:extLst>
          </p:cNvPr>
          <p:cNvGrpSpPr/>
          <p:nvPr/>
        </p:nvGrpSpPr>
        <p:grpSpPr>
          <a:xfrm>
            <a:off x="7336966" y="1708089"/>
            <a:ext cx="386490" cy="246221"/>
            <a:chOff x="945142" y="761367"/>
            <a:chExt cx="386490" cy="246221"/>
          </a:xfrm>
        </p:grpSpPr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536D8CE-B5DF-4818-A54B-1F2E0729DA6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2C430112-CBDA-4D7D-AEF2-977191DB6BB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F4C438DF-A38D-4C42-A8AC-6AD5A984A106}"/>
              </a:ext>
            </a:extLst>
          </p:cNvPr>
          <p:cNvGrpSpPr/>
          <p:nvPr/>
        </p:nvGrpSpPr>
        <p:grpSpPr>
          <a:xfrm>
            <a:off x="8717379" y="1788488"/>
            <a:ext cx="386490" cy="246221"/>
            <a:chOff x="945142" y="761367"/>
            <a:chExt cx="386490" cy="246221"/>
          </a:xfrm>
        </p:grpSpPr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76C63A0-2966-46DF-9E85-D24C590C431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9901710F-D825-4113-A847-73945A5D113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8030F4-4334-4A59-BC20-A4C0C84F511C}"/>
              </a:ext>
            </a:extLst>
          </p:cNvPr>
          <p:cNvCxnSpPr>
            <a:cxnSpLocks/>
            <a:stCxn id="330" idx="4"/>
            <a:endCxn id="318" idx="0"/>
          </p:cNvCxnSpPr>
          <p:nvPr/>
        </p:nvCxnSpPr>
        <p:spPr>
          <a:xfrm rot="5400000">
            <a:off x="7933647" y="68531"/>
            <a:ext cx="314732" cy="415066"/>
          </a:xfrm>
          <a:prstGeom prst="bentConnector3">
            <a:avLst>
              <a:gd name="adj1" fmla="val 56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603293C-3C84-45C2-9F1A-60EA4EA8D4A4}"/>
              </a:ext>
            </a:extLst>
          </p:cNvPr>
          <p:cNvGrpSpPr/>
          <p:nvPr/>
        </p:nvGrpSpPr>
        <p:grpSpPr>
          <a:xfrm>
            <a:off x="9674765" y="3917568"/>
            <a:ext cx="842893" cy="407554"/>
            <a:chOff x="3230880" y="2718998"/>
            <a:chExt cx="1014984" cy="316187"/>
          </a:xfrm>
        </p:grpSpPr>
        <p:sp>
          <p:nvSpPr>
            <p:cNvPr id="407" name="Parallelogram 406">
              <a:extLst>
                <a:ext uri="{FF2B5EF4-FFF2-40B4-BE49-F238E27FC236}">
                  <a16:creationId xmlns:a16="http://schemas.microsoft.com/office/drawing/2014/main" id="{A20811BE-2073-4C12-B053-EE47C93CB57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3221EFB-3DD8-4481-B498-65434B334A0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Private Key</a:t>
              </a:r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0702EF10-84DC-4C4A-A864-283BBF076948}"/>
              </a:ext>
            </a:extLst>
          </p:cNvPr>
          <p:cNvSpPr/>
          <p:nvPr/>
        </p:nvSpPr>
        <p:spPr>
          <a:xfrm>
            <a:off x="10024563" y="54037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2187C5-6849-49FA-80C8-C4ED56CB9552}"/>
              </a:ext>
            </a:extLst>
          </p:cNvPr>
          <p:cNvCxnSpPr>
            <a:cxnSpLocks/>
            <a:stCxn id="416" idx="0"/>
            <a:endCxn id="447" idx="2"/>
          </p:cNvCxnSpPr>
          <p:nvPr/>
        </p:nvCxnSpPr>
        <p:spPr>
          <a:xfrm flipH="1" flipV="1">
            <a:off x="10101439" y="5263529"/>
            <a:ext cx="2030" cy="14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0712080F-C2E2-48FF-BD83-71C5CAF5A3B8}"/>
              </a:ext>
            </a:extLst>
          </p:cNvPr>
          <p:cNvGrpSpPr/>
          <p:nvPr/>
        </p:nvGrpSpPr>
        <p:grpSpPr>
          <a:xfrm>
            <a:off x="9560355" y="3851669"/>
            <a:ext cx="386490" cy="246221"/>
            <a:chOff x="945142" y="761367"/>
            <a:chExt cx="386490" cy="246221"/>
          </a:xfrm>
        </p:grpSpPr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01079EB-3CEF-48B8-899B-EEA1EA0DE37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E510041-A349-405F-8680-5C0B92815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49A1F4AE-5F39-41A3-A2BC-42730F22F683}"/>
              </a:ext>
            </a:extLst>
          </p:cNvPr>
          <p:cNvCxnSpPr>
            <a:cxnSpLocks/>
            <a:stCxn id="919" idx="1"/>
            <a:endCxn id="766" idx="2"/>
          </p:cNvCxnSpPr>
          <p:nvPr/>
        </p:nvCxnSpPr>
        <p:spPr>
          <a:xfrm rot="10800000" flipH="1">
            <a:off x="8591590" y="2696522"/>
            <a:ext cx="5494" cy="2465463"/>
          </a:xfrm>
          <a:prstGeom prst="bentConnector3">
            <a:avLst>
              <a:gd name="adj1" fmla="val -3883509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05D5E1F-D4B2-4C0F-A197-9E65BFB7E29C}"/>
              </a:ext>
            </a:extLst>
          </p:cNvPr>
          <p:cNvGrpSpPr/>
          <p:nvPr/>
        </p:nvGrpSpPr>
        <p:grpSpPr>
          <a:xfrm>
            <a:off x="7415209" y="1292807"/>
            <a:ext cx="814279" cy="407097"/>
            <a:chOff x="3195984" y="928800"/>
            <a:chExt cx="818232" cy="268427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9CA0112-F7F1-40E1-9482-23E5A1F555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E066AA2-997B-4325-830E-D6B5C6B6B09F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sp>
        <p:nvSpPr>
          <p:cNvPr id="417" name="Oval 416">
            <a:extLst>
              <a:ext uri="{FF2B5EF4-FFF2-40B4-BE49-F238E27FC236}">
                <a16:creationId xmlns:a16="http://schemas.microsoft.com/office/drawing/2014/main" id="{BE8D4AAF-C901-49B3-8969-06F34222C968}"/>
              </a:ext>
            </a:extLst>
          </p:cNvPr>
          <p:cNvSpPr/>
          <p:nvPr/>
        </p:nvSpPr>
        <p:spPr>
          <a:xfrm>
            <a:off x="8411103" y="192857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A6A6BCB-CD2E-4CF9-9D55-B82BAAA2DD5F}"/>
              </a:ext>
            </a:extLst>
          </p:cNvPr>
          <p:cNvGrpSpPr/>
          <p:nvPr/>
        </p:nvGrpSpPr>
        <p:grpSpPr>
          <a:xfrm>
            <a:off x="7236576" y="1184492"/>
            <a:ext cx="386490" cy="246221"/>
            <a:chOff x="945142" y="761367"/>
            <a:chExt cx="386490" cy="246221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498331D-32DD-4307-AFDE-F2B29B4C234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9973D4CD-4FBD-4E10-B955-BF15BAD5847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74189393-DA8A-42E8-B285-F2C1191C5218}"/>
              </a:ext>
            </a:extLst>
          </p:cNvPr>
          <p:cNvCxnSpPr>
            <a:cxnSpLocks/>
            <a:stCxn id="358" idx="0"/>
            <a:endCxn id="359" idx="6"/>
          </p:cNvCxnSpPr>
          <p:nvPr/>
        </p:nvCxnSpPr>
        <p:spPr>
          <a:xfrm rot="16200000" flipV="1">
            <a:off x="8878318" y="759398"/>
            <a:ext cx="362930" cy="38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324E254-BF56-4C0F-A187-B31FD91E378F}"/>
              </a:ext>
            </a:extLst>
          </p:cNvPr>
          <p:cNvCxnSpPr>
            <a:cxnSpLocks/>
            <a:stCxn id="417" idx="2"/>
            <a:endCxn id="556" idx="3"/>
          </p:cNvCxnSpPr>
          <p:nvPr/>
        </p:nvCxnSpPr>
        <p:spPr>
          <a:xfrm flipH="1" flipV="1">
            <a:off x="8251106" y="2000095"/>
            <a:ext cx="159997" cy="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26609D04-08BF-421D-A846-7A0F3D2832CC}"/>
              </a:ext>
            </a:extLst>
          </p:cNvPr>
          <p:cNvSpPr/>
          <p:nvPr/>
        </p:nvSpPr>
        <p:spPr>
          <a:xfrm>
            <a:off x="7770823" y="316794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CE1EC693-D89E-40DC-8B68-AA976CD98246}"/>
              </a:ext>
            </a:extLst>
          </p:cNvPr>
          <p:cNvCxnSpPr>
            <a:cxnSpLocks/>
            <a:stCxn id="508" idx="4"/>
            <a:endCxn id="411" idx="0"/>
          </p:cNvCxnSpPr>
          <p:nvPr/>
        </p:nvCxnSpPr>
        <p:spPr>
          <a:xfrm>
            <a:off x="7849729" y="3313883"/>
            <a:ext cx="2623" cy="1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EF9377FE-A9DA-4A10-A63E-6B81C5D8FE1B}"/>
              </a:ext>
            </a:extLst>
          </p:cNvPr>
          <p:cNvCxnSpPr>
            <a:cxnSpLocks/>
            <a:stCxn id="768" idx="6"/>
            <a:endCxn id="416" idx="2"/>
          </p:cNvCxnSpPr>
          <p:nvPr/>
        </p:nvCxnSpPr>
        <p:spPr>
          <a:xfrm>
            <a:off x="7933806" y="2829342"/>
            <a:ext cx="2090757" cy="2647420"/>
          </a:xfrm>
          <a:prstGeom prst="bentConnector3">
            <a:avLst>
              <a:gd name="adj1" fmla="val 1889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E74029A-6DAC-4F50-A5B3-4C2CF22BD61B}"/>
              </a:ext>
            </a:extLst>
          </p:cNvPr>
          <p:cNvGrpSpPr/>
          <p:nvPr/>
        </p:nvGrpSpPr>
        <p:grpSpPr>
          <a:xfrm>
            <a:off x="9669193" y="3072193"/>
            <a:ext cx="842893" cy="407554"/>
            <a:chOff x="3230880" y="2718998"/>
            <a:chExt cx="1014984" cy="316187"/>
          </a:xfrm>
        </p:grpSpPr>
        <p:sp>
          <p:nvSpPr>
            <p:cNvPr id="534" name="Parallelogram 533">
              <a:extLst>
                <a:ext uri="{FF2B5EF4-FFF2-40B4-BE49-F238E27FC236}">
                  <a16:creationId xmlns:a16="http://schemas.microsoft.com/office/drawing/2014/main" id="{A5E7C10B-8A35-43A1-81F5-C0804279E84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EFE524A4-EEE6-48AB-8F77-66FB7ADF52B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Public Key</a:t>
              </a: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6E45AE7-372B-47A0-AA44-E51E7BC3EE43}"/>
              </a:ext>
            </a:extLst>
          </p:cNvPr>
          <p:cNvGrpSpPr/>
          <p:nvPr/>
        </p:nvGrpSpPr>
        <p:grpSpPr>
          <a:xfrm>
            <a:off x="9571725" y="2967144"/>
            <a:ext cx="386490" cy="246221"/>
            <a:chOff x="945142" y="761367"/>
            <a:chExt cx="386490" cy="246221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BB8EA8B1-853B-41C1-A895-00181AC956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C0FCB49-02DF-4BC6-AD4F-07CE482A38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577" name="Oval 576">
            <a:extLst>
              <a:ext uri="{FF2B5EF4-FFF2-40B4-BE49-F238E27FC236}">
                <a16:creationId xmlns:a16="http://schemas.microsoft.com/office/drawing/2014/main" id="{10C13F1D-2643-4C5B-8772-C619984BB7FC}"/>
              </a:ext>
            </a:extLst>
          </p:cNvPr>
          <p:cNvSpPr/>
          <p:nvPr/>
        </p:nvSpPr>
        <p:spPr>
          <a:xfrm>
            <a:off x="10020099" y="36256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B8E44C70-74A6-45D1-B604-2090E6FDE97B}"/>
              </a:ext>
            </a:extLst>
          </p:cNvPr>
          <p:cNvCxnSpPr>
            <a:stCxn id="577" idx="4"/>
            <a:endCxn id="408" idx="0"/>
          </p:cNvCxnSpPr>
          <p:nvPr/>
        </p:nvCxnSpPr>
        <p:spPr>
          <a:xfrm flipH="1">
            <a:off x="10097477" y="3771582"/>
            <a:ext cx="1528" cy="1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54EDBD7F-CCB6-4D8A-88AA-143609BD0F83}"/>
              </a:ext>
            </a:extLst>
          </p:cNvPr>
          <p:cNvCxnSpPr>
            <a:stCxn id="577" idx="0"/>
            <a:endCxn id="534" idx="4"/>
          </p:cNvCxnSpPr>
          <p:nvPr/>
        </p:nvCxnSpPr>
        <p:spPr>
          <a:xfrm flipH="1" flipV="1">
            <a:off x="10090640" y="3479747"/>
            <a:ext cx="8365" cy="1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F8506DF-097D-4DF3-82CB-91724B6C28B2}"/>
              </a:ext>
            </a:extLst>
          </p:cNvPr>
          <p:cNvGrpSpPr/>
          <p:nvPr/>
        </p:nvGrpSpPr>
        <p:grpSpPr>
          <a:xfrm>
            <a:off x="8559821" y="3107872"/>
            <a:ext cx="814279" cy="407097"/>
            <a:chOff x="3195984" y="928800"/>
            <a:chExt cx="818232" cy="268427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73365AEF-C8F9-4325-BC30-D43E0E6BEC4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DCDB4CA-178F-4F73-946E-8466E1A43FD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2F035F90-AEFC-47DA-A280-BA6101E24818}"/>
              </a:ext>
            </a:extLst>
          </p:cNvPr>
          <p:cNvCxnSpPr>
            <a:cxnSpLocks/>
            <a:stCxn id="568" idx="3"/>
            <a:endCxn id="766" idx="6"/>
          </p:cNvCxnSpPr>
          <p:nvPr/>
        </p:nvCxnSpPr>
        <p:spPr>
          <a:xfrm flipH="1" flipV="1">
            <a:off x="8754896" y="2696521"/>
            <a:ext cx="1557117" cy="3386105"/>
          </a:xfrm>
          <a:prstGeom prst="bentConnector3">
            <a:avLst>
              <a:gd name="adj1" fmla="val -28383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0B7B08A5-B16D-4ECE-97A6-BC28B52CE3F9}"/>
              </a:ext>
            </a:extLst>
          </p:cNvPr>
          <p:cNvCxnSpPr>
            <a:cxnSpLocks/>
            <a:stCxn id="762" idx="0"/>
            <a:endCxn id="330" idx="6"/>
          </p:cNvCxnSpPr>
          <p:nvPr/>
        </p:nvCxnSpPr>
        <p:spPr>
          <a:xfrm rot="16200000" flipV="1">
            <a:off x="8503713" y="-80533"/>
            <a:ext cx="2371186" cy="2623708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652C0D5-F4F0-4B38-B4BC-6C396806DE69}"/>
              </a:ext>
            </a:extLst>
          </p:cNvPr>
          <p:cNvGrpSpPr/>
          <p:nvPr/>
        </p:nvGrpSpPr>
        <p:grpSpPr>
          <a:xfrm>
            <a:off x="8368915" y="3012981"/>
            <a:ext cx="386490" cy="246221"/>
            <a:chOff x="945142" y="761367"/>
            <a:chExt cx="386490" cy="246221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FE99611-54B4-46C3-B3B9-0EBC76E73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C03B5ED0-6B4A-4EF2-94D8-345700D5BBF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646" name="Oval 645">
            <a:extLst>
              <a:ext uri="{FF2B5EF4-FFF2-40B4-BE49-F238E27FC236}">
                <a16:creationId xmlns:a16="http://schemas.microsoft.com/office/drawing/2014/main" id="{5D7B5CEF-D1ED-4F93-90F2-5F4A4CCE2FDA}"/>
              </a:ext>
            </a:extLst>
          </p:cNvPr>
          <p:cNvSpPr/>
          <p:nvPr/>
        </p:nvSpPr>
        <p:spPr>
          <a:xfrm>
            <a:off x="8964452" y="379660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B94CB2D5-3BC8-43CC-8C39-BADAACF0617C}"/>
              </a:ext>
            </a:extLst>
          </p:cNvPr>
          <p:cNvGrpSpPr/>
          <p:nvPr/>
        </p:nvGrpSpPr>
        <p:grpSpPr>
          <a:xfrm>
            <a:off x="7292130" y="6058566"/>
            <a:ext cx="811448" cy="276410"/>
            <a:chOff x="3195984" y="928800"/>
            <a:chExt cx="818232" cy="266689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55260D4E-5832-4D61-B13C-9C9B4D7FE7F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0B1863F-ACDD-4C8C-A93B-4EDB765367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667" name="Oval 666">
            <a:extLst>
              <a:ext uri="{FF2B5EF4-FFF2-40B4-BE49-F238E27FC236}">
                <a16:creationId xmlns:a16="http://schemas.microsoft.com/office/drawing/2014/main" id="{EAE7AC7D-71F8-4CF3-B99D-0244B5168A1A}"/>
              </a:ext>
            </a:extLst>
          </p:cNvPr>
          <p:cNvSpPr/>
          <p:nvPr/>
        </p:nvSpPr>
        <p:spPr>
          <a:xfrm>
            <a:off x="6974074" y="6125830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DB32DA4C-0F33-40F1-8D9B-E84714E4518C}"/>
              </a:ext>
            </a:extLst>
          </p:cNvPr>
          <p:cNvCxnSpPr>
            <a:cxnSpLocks/>
            <a:stCxn id="74" idx="1"/>
            <a:endCxn id="726" idx="3"/>
          </p:cNvCxnSpPr>
          <p:nvPr/>
        </p:nvCxnSpPr>
        <p:spPr>
          <a:xfrm flipH="1">
            <a:off x="885594" y="1201242"/>
            <a:ext cx="973534" cy="5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ED3C32B-FD0A-42A2-B1BB-FF7A80D3C64C}"/>
              </a:ext>
            </a:extLst>
          </p:cNvPr>
          <p:cNvCxnSpPr>
            <a:cxnSpLocks/>
            <a:stCxn id="721" idx="2"/>
            <a:endCxn id="70" idx="0"/>
          </p:cNvCxnSpPr>
          <p:nvPr/>
        </p:nvCxnSpPr>
        <p:spPr>
          <a:xfrm flipH="1">
            <a:off x="365123" y="452765"/>
            <a:ext cx="2364" cy="1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D240D66E-D87E-4A8E-898F-A3FDFF18A31D}"/>
              </a:ext>
            </a:extLst>
          </p:cNvPr>
          <p:cNvGrpSpPr/>
          <p:nvPr/>
        </p:nvGrpSpPr>
        <p:grpSpPr>
          <a:xfrm>
            <a:off x="-210776" y="52655"/>
            <a:ext cx="1171154" cy="400110"/>
            <a:chOff x="4315382" y="951777"/>
            <a:chExt cx="1023034" cy="549190"/>
          </a:xfrm>
        </p:grpSpPr>
        <p:sp>
          <p:nvSpPr>
            <p:cNvPr id="717" name="Parallelogram 716">
              <a:extLst>
                <a:ext uri="{FF2B5EF4-FFF2-40B4-BE49-F238E27FC236}">
                  <a16:creationId xmlns:a16="http://schemas.microsoft.com/office/drawing/2014/main" id="{A999E108-1BF5-4D4B-A0D0-E85590E33C8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5AD4E114-B4D9-4AAC-92CF-DEFBB195574F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 for  Each Attributes</a:t>
              </a:r>
            </a:p>
          </p:txBody>
        </p:sp>
      </p:grp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A3E96ED-7F1E-4255-9284-FBEC1FB0C346}"/>
              </a:ext>
            </a:extLst>
          </p:cNvPr>
          <p:cNvCxnSpPr>
            <a:cxnSpLocks/>
            <a:stCxn id="721" idx="1"/>
            <a:endCxn id="667" idx="2"/>
          </p:cNvCxnSpPr>
          <p:nvPr/>
        </p:nvCxnSpPr>
        <p:spPr>
          <a:xfrm rot="10800000" flipH="1" flipV="1">
            <a:off x="-210776" y="252710"/>
            <a:ext cx="7184850" cy="5946090"/>
          </a:xfrm>
          <a:prstGeom prst="bentConnector3">
            <a:avLst>
              <a:gd name="adj1" fmla="val -1314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8B5579FB-0109-4A29-8C3A-1163F6365523}"/>
              </a:ext>
            </a:extLst>
          </p:cNvPr>
          <p:cNvGrpSpPr/>
          <p:nvPr/>
        </p:nvGrpSpPr>
        <p:grpSpPr>
          <a:xfrm>
            <a:off x="-57508" y="992033"/>
            <a:ext cx="943102" cy="391261"/>
            <a:chOff x="2001168" y="848124"/>
            <a:chExt cx="998064" cy="563882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850746D-62C2-4E08-BBBC-58DABACEEB02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1E17C81-ABDD-4A8E-99D1-D5F8C3F6AE6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3E498217-0174-456E-8B89-C3F1634C6276}"/>
              </a:ext>
            </a:extLst>
          </p:cNvPr>
          <p:cNvGrpSpPr/>
          <p:nvPr/>
        </p:nvGrpSpPr>
        <p:grpSpPr>
          <a:xfrm>
            <a:off x="-244872" y="907477"/>
            <a:ext cx="386490" cy="246221"/>
            <a:chOff x="945142" y="761367"/>
            <a:chExt cx="386490" cy="246221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25B5204-BE5F-47E5-8AD0-7AAD33345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4D770D2F-B16B-41A9-9BB9-423BCE8F8B2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AF8C195-AFCB-47A6-9213-080F2E962E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317" y="351439"/>
            <a:ext cx="729163" cy="531706"/>
          </a:xfrm>
          <a:prstGeom prst="bentConnector4">
            <a:avLst>
              <a:gd name="adj1" fmla="val 20988"/>
              <a:gd name="adj2" fmla="val 13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D168C97-61F3-4590-967E-1B42C0C1D3F9}"/>
              </a:ext>
            </a:extLst>
          </p:cNvPr>
          <p:cNvGrpSpPr/>
          <p:nvPr/>
        </p:nvGrpSpPr>
        <p:grpSpPr>
          <a:xfrm>
            <a:off x="-312838" y="-57078"/>
            <a:ext cx="386490" cy="246221"/>
            <a:chOff x="945142" y="761367"/>
            <a:chExt cx="386490" cy="246221"/>
          </a:xfrm>
        </p:grpSpPr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E096F842-7E02-4FCF-BAA4-191E2CCAEE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9E3FA498-92A1-40DA-BEB6-0B7B4DF666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0B10AEFE-2278-4A0D-A436-A7D8E8F60059}"/>
              </a:ext>
            </a:extLst>
          </p:cNvPr>
          <p:cNvGrpSpPr/>
          <p:nvPr/>
        </p:nvGrpSpPr>
        <p:grpSpPr>
          <a:xfrm>
            <a:off x="7337592" y="843512"/>
            <a:ext cx="1087879" cy="274584"/>
            <a:chOff x="4340352" y="951777"/>
            <a:chExt cx="1016350" cy="529928"/>
          </a:xfrm>
        </p:grpSpPr>
        <p:sp>
          <p:nvSpPr>
            <p:cNvPr id="732" name="Parallelogram 731">
              <a:extLst>
                <a:ext uri="{FF2B5EF4-FFF2-40B4-BE49-F238E27FC236}">
                  <a16:creationId xmlns:a16="http://schemas.microsoft.com/office/drawing/2014/main" id="{57C6A57D-4067-447E-9E43-499C6D2EFFB0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FDED5EF1-BEFF-4FB6-8E65-2C68AF78B860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5815294-393F-48DB-A0E9-2D201DE4E1D1}"/>
              </a:ext>
            </a:extLst>
          </p:cNvPr>
          <p:cNvGrpSpPr/>
          <p:nvPr/>
        </p:nvGrpSpPr>
        <p:grpSpPr>
          <a:xfrm>
            <a:off x="7224895" y="727013"/>
            <a:ext cx="386490" cy="246221"/>
            <a:chOff x="945142" y="761367"/>
            <a:chExt cx="386490" cy="246221"/>
          </a:xfrm>
        </p:grpSpPr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A2EFB9AA-ADEC-48CE-B027-5BF9B368748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2F4DB8F3-0CAF-4152-9C13-D89D8010D20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55C2186-0F91-4B10-AA70-8544D1FB894D}"/>
              </a:ext>
            </a:extLst>
          </p:cNvPr>
          <p:cNvCxnSpPr>
            <a:stCxn id="317" idx="2"/>
            <a:endCxn id="733" idx="0"/>
          </p:cNvCxnSpPr>
          <p:nvPr/>
        </p:nvCxnSpPr>
        <p:spPr>
          <a:xfrm>
            <a:off x="7883481" y="695512"/>
            <a:ext cx="1313" cy="1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A25E39D-9CDA-41F8-909A-26B065926C80}"/>
              </a:ext>
            </a:extLst>
          </p:cNvPr>
          <p:cNvGrpSpPr/>
          <p:nvPr/>
        </p:nvGrpSpPr>
        <p:grpSpPr>
          <a:xfrm>
            <a:off x="8404998" y="156314"/>
            <a:ext cx="851321" cy="407554"/>
            <a:chOff x="3230880" y="2718998"/>
            <a:chExt cx="1014984" cy="316187"/>
          </a:xfrm>
        </p:grpSpPr>
        <p:sp>
          <p:nvSpPr>
            <p:cNvPr id="738" name="Parallelogram 737">
              <a:extLst>
                <a:ext uri="{FF2B5EF4-FFF2-40B4-BE49-F238E27FC236}">
                  <a16:creationId xmlns:a16="http://schemas.microsoft.com/office/drawing/2014/main" id="{D3D39A6B-29E2-46D1-A078-3EA2819D17F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BC47486C-B351-4E72-9E35-11D09CDADE8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E454348-5B02-46B7-8905-438BCF43F194}"/>
              </a:ext>
            </a:extLst>
          </p:cNvPr>
          <p:cNvGrpSpPr/>
          <p:nvPr/>
        </p:nvGrpSpPr>
        <p:grpSpPr>
          <a:xfrm>
            <a:off x="8329894" y="7110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84465797-31BE-4064-A048-9FF5EE73C43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C1A4330-7B2D-4CC4-AED6-1C73696AB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</a:p>
          </p:txBody>
        </p:sp>
      </p:grp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034134B8-6205-4BB6-8826-E39E2EAF2BB3}"/>
              </a:ext>
            </a:extLst>
          </p:cNvPr>
          <p:cNvCxnSpPr>
            <a:stCxn id="733" idx="3"/>
            <a:endCxn id="359" idx="2"/>
          </p:cNvCxnSpPr>
          <p:nvPr/>
        </p:nvCxnSpPr>
        <p:spPr>
          <a:xfrm flipV="1">
            <a:off x="8425471" y="769709"/>
            <a:ext cx="284724" cy="196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Oval 767">
            <a:extLst>
              <a:ext uri="{FF2B5EF4-FFF2-40B4-BE49-F238E27FC236}">
                <a16:creationId xmlns:a16="http://schemas.microsoft.com/office/drawing/2014/main" id="{AB7A2CEB-326C-46B0-9B7F-9B5EF24AB6C9}"/>
              </a:ext>
            </a:extLst>
          </p:cNvPr>
          <p:cNvSpPr/>
          <p:nvPr/>
        </p:nvSpPr>
        <p:spPr>
          <a:xfrm>
            <a:off x="7775994" y="2756372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CBC5726-F6F3-4E2C-A7E3-E434DE79A747}"/>
              </a:ext>
            </a:extLst>
          </p:cNvPr>
          <p:cNvCxnSpPr>
            <a:stCxn id="768" idx="4"/>
            <a:endCxn id="508" idx="0"/>
          </p:cNvCxnSpPr>
          <p:nvPr/>
        </p:nvCxnSpPr>
        <p:spPr>
          <a:xfrm flipH="1">
            <a:off x="7849729" y="2902312"/>
            <a:ext cx="5171" cy="2656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0C7AFFB2-83FE-48F3-8321-17E0CBA83FFA}"/>
              </a:ext>
            </a:extLst>
          </p:cNvPr>
          <p:cNvGrpSpPr/>
          <p:nvPr/>
        </p:nvGrpSpPr>
        <p:grpSpPr>
          <a:xfrm>
            <a:off x="9569752" y="4581993"/>
            <a:ext cx="1087879" cy="274584"/>
            <a:chOff x="4340352" y="951777"/>
            <a:chExt cx="1016350" cy="529928"/>
          </a:xfrm>
        </p:grpSpPr>
        <p:sp>
          <p:nvSpPr>
            <p:cNvPr id="804" name="Parallelogram 803">
              <a:extLst>
                <a:ext uri="{FF2B5EF4-FFF2-40B4-BE49-F238E27FC236}">
                  <a16:creationId xmlns:a16="http://schemas.microsoft.com/office/drawing/2014/main" id="{C9A91114-1C26-47E2-A346-7A3C9178F203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57127C1A-39AB-4949-B53F-0004340065A8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C09BD746-7792-45CE-99A5-6409F4C26FCA}"/>
              </a:ext>
            </a:extLst>
          </p:cNvPr>
          <p:cNvCxnSpPr>
            <a:cxnSpLocks/>
            <a:stCxn id="448" idx="0"/>
            <a:endCxn id="804" idx="4"/>
          </p:cNvCxnSpPr>
          <p:nvPr/>
        </p:nvCxnSpPr>
        <p:spPr>
          <a:xfrm flipV="1">
            <a:off x="10101439" y="4856577"/>
            <a:ext cx="2466" cy="1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4E47A13-0521-4FC7-B219-697AA851BF88}"/>
              </a:ext>
            </a:extLst>
          </p:cNvPr>
          <p:cNvGrpSpPr/>
          <p:nvPr/>
        </p:nvGrpSpPr>
        <p:grpSpPr>
          <a:xfrm>
            <a:off x="9433355" y="4473461"/>
            <a:ext cx="386490" cy="246221"/>
            <a:chOff x="945142" y="761367"/>
            <a:chExt cx="386490" cy="246221"/>
          </a:xfrm>
        </p:grpSpPr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549B186F-E910-4D73-BBBC-BAF0AAD5B1B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C61F351C-D570-41AA-A05A-09076E4B6F3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</a:p>
          </p:txBody>
        </p:sp>
      </p:grpSp>
      <p:cxnSp>
        <p:nvCxnSpPr>
          <p:cNvPr id="852" name="Straight Arrow Connector 851">
            <a:extLst>
              <a:ext uri="{FF2B5EF4-FFF2-40B4-BE49-F238E27FC236}">
                <a16:creationId xmlns:a16="http://schemas.microsoft.com/office/drawing/2014/main" id="{0A30AF0B-0A78-4719-86AB-6311741FDEFB}"/>
              </a:ext>
            </a:extLst>
          </p:cNvPr>
          <p:cNvCxnSpPr>
            <a:cxnSpLocks/>
            <a:stCxn id="805" idx="1"/>
            <a:endCxn id="535" idx="6"/>
          </p:cNvCxnSpPr>
          <p:nvPr/>
        </p:nvCxnSpPr>
        <p:spPr>
          <a:xfrm flipH="1">
            <a:off x="9081041" y="4705104"/>
            <a:ext cx="495235" cy="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or: Elbow 881">
            <a:extLst>
              <a:ext uri="{FF2B5EF4-FFF2-40B4-BE49-F238E27FC236}">
                <a16:creationId xmlns:a16="http://schemas.microsoft.com/office/drawing/2014/main" id="{6BD70D0D-A716-4BBF-9F4F-658349E62927}"/>
              </a:ext>
            </a:extLst>
          </p:cNvPr>
          <p:cNvCxnSpPr>
            <a:stCxn id="417" idx="6"/>
            <a:endCxn id="358" idx="1"/>
          </p:cNvCxnSpPr>
          <p:nvPr/>
        </p:nvCxnSpPr>
        <p:spPr>
          <a:xfrm flipV="1">
            <a:off x="8568915" y="1332694"/>
            <a:ext cx="277649" cy="668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or: Elbow 883">
            <a:extLst>
              <a:ext uri="{FF2B5EF4-FFF2-40B4-BE49-F238E27FC236}">
                <a16:creationId xmlns:a16="http://schemas.microsoft.com/office/drawing/2014/main" id="{9574A2DC-47F3-4323-B9B0-8059954146DC}"/>
              </a:ext>
            </a:extLst>
          </p:cNvPr>
          <p:cNvCxnSpPr>
            <a:stCxn id="395" idx="3"/>
            <a:endCxn id="417" idx="0"/>
          </p:cNvCxnSpPr>
          <p:nvPr/>
        </p:nvCxnSpPr>
        <p:spPr>
          <a:xfrm>
            <a:off x="8229488" y="1495038"/>
            <a:ext cx="260521" cy="43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27267010-31FD-4EBE-8169-B2E5EE47D297}"/>
              </a:ext>
            </a:extLst>
          </p:cNvPr>
          <p:cNvGrpSpPr/>
          <p:nvPr/>
        </p:nvGrpSpPr>
        <p:grpSpPr>
          <a:xfrm>
            <a:off x="8573695" y="4927600"/>
            <a:ext cx="851321" cy="477489"/>
            <a:chOff x="3230880" y="2718998"/>
            <a:chExt cx="1014984" cy="316187"/>
          </a:xfrm>
        </p:grpSpPr>
        <p:sp>
          <p:nvSpPr>
            <p:cNvPr id="918" name="Parallelogram 917">
              <a:extLst>
                <a:ext uri="{FF2B5EF4-FFF2-40B4-BE49-F238E27FC236}">
                  <a16:creationId xmlns:a16="http://schemas.microsoft.com/office/drawing/2014/main" id="{6C80C094-3A3D-4967-A410-E99E27E61B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0F44582-FF26-45BB-9D4C-0563AB57BEA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E180F7-5324-4F59-B505-C177BFF237E4}"/>
              </a:ext>
            </a:extLst>
          </p:cNvPr>
          <p:cNvGrpSpPr/>
          <p:nvPr/>
        </p:nvGrpSpPr>
        <p:grpSpPr>
          <a:xfrm>
            <a:off x="8489706" y="4846549"/>
            <a:ext cx="386490" cy="246221"/>
            <a:chOff x="945142" y="761367"/>
            <a:chExt cx="386490" cy="24622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ABCD26C-8B43-4C5D-A3E3-337B3257F4A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8D9A689-DAB5-4D03-8643-5E63083A5B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932" name="Oval 931">
            <a:extLst>
              <a:ext uri="{FF2B5EF4-FFF2-40B4-BE49-F238E27FC236}">
                <a16:creationId xmlns:a16="http://schemas.microsoft.com/office/drawing/2014/main" id="{A91108B7-BF27-4273-B1C5-12A93EB6B0B0}"/>
              </a:ext>
            </a:extLst>
          </p:cNvPr>
          <p:cNvSpPr/>
          <p:nvPr/>
        </p:nvSpPr>
        <p:spPr>
          <a:xfrm>
            <a:off x="5267268" y="2629392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CB89F80-6677-4C62-9A2F-AD0C7756FFC5}"/>
              </a:ext>
            </a:extLst>
          </p:cNvPr>
          <p:cNvCxnSpPr>
            <a:stCxn id="492" idx="0"/>
            <a:endCxn id="932" idx="2"/>
          </p:cNvCxnSpPr>
          <p:nvPr/>
        </p:nvCxnSpPr>
        <p:spPr>
          <a:xfrm rot="5400000" flipH="1" flipV="1">
            <a:off x="4844473" y="2676742"/>
            <a:ext cx="397175" cy="4484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or: Elbow 965">
            <a:extLst>
              <a:ext uri="{FF2B5EF4-FFF2-40B4-BE49-F238E27FC236}">
                <a16:creationId xmlns:a16="http://schemas.microsoft.com/office/drawing/2014/main" id="{B550D1B9-5EB5-4064-A15A-176E28294779}"/>
              </a:ext>
            </a:extLst>
          </p:cNvPr>
          <p:cNvCxnSpPr>
            <a:cxnSpLocks/>
            <a:stCxn id="442" idx="0"/>
            <a:endCxn id="932" idx="4"/>
          </p:cNvCxnSpPr>
          <p:nvPr/>
        </p:nvCxnSpPr>
        <p:spPr>
          <a:xfrm rot="16200000" flipV="1">
            <a:off x="5599915" y="2521592"/>
            <a:ext cx="246817" cy="75429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02664630-BE39-4E3C-8592-B7A8FDD75F64}"/>
              </a:ext>
            </a:extLst>
          </p:cNvPr>
          <p:cNvCxnSpPr>
            <a:cxnSpLocks/>
            <a:stCxn id="515" idx="0"/>
            <a:endCxn id="325" idx="2"/>
          </p:cNvCxnSpPr>
          <p:nvPr/>
        </p:nvCxnSpPr>
        <p:spPr>
          <a:xfrm flipV="1">
            <a:off x="6038869" y="1616800"/>
            <a:ext cx="1092" cy="21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D3BD5D42-EA3C-433A-89BC-44A776FBF8AC}"/>
              </a:ext>
            </a:extLst>
          </p:cNvPr>
          <p:cNvCxnSpPr>
            <a:stCxn id="326" idx="0"/>
            <a:endCxn id="354" idx="2"/>
          </p:cNvCxnSpPr>
          <p:nvPr/>
        </p:nvCxnSpPr>
        <p:spPr>
          <a:xfrm flipH="1" flipV="1">
            <a:off x="6034471" y="990678"/>
            <a:ext cx="5490" cy="2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>
            <a:extLst>
              <a:ext uri="{FF2B5EF4-FFF2-40B4-BE49-F238E27FC236}">
                <a16:creationId xmlns:a16="http://schemas.microsoft.com/office/drawing/2014/main" id="{C49B6879-16A3-4688-87C9-600821EB8040}"/>
              </a:ext>
            </a:extLst>
          </p:cNvPr>
          <p:cNvSpPr/>
          <p:nvPr/>
        </p:nvSpPr>
        <p:spPr>
          <a:xfrm>
            <a:off x="6975562" y="6564261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32350FB9-68D8-489F-A620-A3B8DE86D79D}"/>
              </a:ext>
            </a:extLst>
          </p:cNvPr>
          <p:cNvCxnSpPr>
            <a:cxnSpLocks/>
            <a:stCxn id="652" idx="2"/>
            <a:endCxn id="1030" idx="0"/>
          </p:cNvCxnSpPr>
          <p:nvPr/>
        </p:nvCxnSpPr>
        <p:spPr>
          <a:xfrm rot="5400000">
            <a:off x="7261519" y="6127925"/>
            <a:ext cx="229285" cy="643386"/>
          </a:xfrm>
          <a:prstGeom prst="bentConnector3">
            <a:avLst>
              <a:gd name="adj1" fmla="val 26071"/>
            </a:avLst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A6EB810D-D98C-409F-9958-D00D2877E92C}"/>
              </a:ext>
            </a:extLst>
          </p:cNvPr>
          <p:cNvCxnSpPr>
            <a:cxnSpLocks/>
            <a:stCxn id="1030" idx="6"/>
            <a:endCxn id="586" idx="1"/>
          </p:cNvCxnSpPr>
          <p:nvPr/>
        </p:nvCxnSpPr>
        <p:spPr>
          <a:xfrm flipV="1">
            <a:off x="7133374" y="6636664"/>
            <a:ext cx="170804" cy="567"/>
          </a:xfrm>
          <a:prstGeom prst="straightConnector1">
            <a:avLst/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AE49DB0-1CA6-4D92-BFE8-418129ABD4BA}"/>
              </a:ext>
            </a:extLst>
          </p:cNvPr>
          <p:cNvGrpSpPr/>
          <p:nvPr/>
        </p:nvGrpSpPr>
        <p:grpSpPr>
          <a:xfrm>
            <a:off x="8626764" y="-1138204"/>
            <a:ext cx="665892" cy="246221"/>
            <a:chOff x="3230878" y="2697818"/>
            <a:chExt cx="1014986" cy="342176"/>
          </a:xfrm>
        </p:grpSpPr>
        <p:sp>
          <p:nvSpPr>
            <p:cNvPr id="512" name="Parallelogram 511">
              <a:extLst>
                <a:ext uri="{FF2B5EF4-FFF2-40B4-BE49-F238E27FC236}">
                  <a16:creationId xmlns:a16="http://schemas.microsoft.com/office/drawing/2014/main" id="{51240BB9-AF49-4894-9891-13BCAD47C38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CDE9180F-9881-44B3-AD50-F555AEC9244D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5B25E69-6400-4E7E-9F26-BB264D91DF19}"/>
              </a:ext>
            </a:extLst>
          </p:cNvPr>
          <p:cNvGrpSpPr/>
          <p:nvPr/>
        </p:nvGrpSpPr>
        <p:grpSpPr>
          <a:xfrm>
            <a:off x="7304533" y="-293900"/>
            <a:ext cx="783850" cy="407555"/>
            <a:chOff x="3230880" y="2718997"/>
            <a:chExt cx="1014984" cy="316188"/>
          </a:xfrm>
        </p:grpSpPr>
        <p:sp>
          <p:nvSpPr>
            <p:cNvPr id="541" name="Parallelogram 540">
              <a:extLst>
                <a:ext uri="{FF2B5EF4-FFF2-40B4-BE49-F238E27FC236}">
                  <a16:creationId xmlns:a16="http://schemas.microsoft.com/office/drawing/2014/main" id="{B7BDD318-107A-42BE-A492-4B456D3618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5B9F258B-CF4C-4D70-8856-08C848BD3C3B}"/>
                </a:ext>
              </a:extLst>
            </p:cNvPr>
            <p:cNvSpPr txBox="1"/>
            <p:nvPr/>
          </p:nvSpPr>
          <p:spPr>
            <a:xfrm>
              <a:off x="3252215" y="2718997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C0868A4-C3F0-450C-B04A-D02890D60DE3}"/>
              </a:ext>
            </a:extLst>
          </p:cNvPr>
          <p:cNvGrpSpPr/>
          <p:nvPr/>
        </p:nvGrpSpPr>
        <p:grpSpPr>
          <a:xfrm>
            <a:off x="7188903" y="-404487"/>
            <a:ext cx="410501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7DB0621D-9456-4865-8E13-4D9E0A3BCA1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BC0F4D1-6FD6-48FA-B952-620CA082C9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C89AFE1-FE68-422F-8116-A9117FF174B4}"/>
              </a:ext>
            </a:extLst>
          </p:cNvPr>
          <p:cNvGrpSpPr/>
          <p:nvPr/>
        </p:nvGrpSpPr>
        <p:grpSpPr>
          <a:xfrm>
            <a:off x="7850561" y="-842807"/>
            <a:ext cx="759134" cy="441569"/>
            <a:chOff x="3195983" y="928800"/>
            <a:chExt cx="818233" cy="266689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753F17F-D100-4F57-93DA-751910200EC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28ED1EB7-0408-4BF0-ABEE-0E79F4382CD3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68FD9EA-363A-4CEA-894A-73F0A028B72A}"/>
              </a:ext>
            </a:extLst>
          </p:cNvPr>
          <p:cNvCxnSpPr>
            <a:cxnSpLocks/>
            <a:endCxn id="542" idx="3"/>
          </p:cNvCxnSpPr>
          <p:nvPr/>
        </p:nvCxnSpPr>
        <p:spPr>
          <a:xfrm rot="5400000">
            <a:off x="8003262" y="-310224"/>
            <a:ext cx="287377" cy="145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186B4A6-4EED-46D4-BF1F-A0B54BDAA1B2}"/>
              </a:ext>
            </a:extLst>
          </p:cNvPr>
          <p:cNvGrpSpPr/>
          <p:nvPr/>
        </p:nvGrpSpPr>
        <p:grpSpPr>
          <a:xfrm>
            <a:off x="7653172" y="-930426"/>
            <a:ext cx="410501" cy="246221"/>
            <a:chOff x="945142" y="761367"/>
            <a:chExt cx="386490" cy="246221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9E7AADE-AE47-4451-B05A-131E4CDDF9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FE9C34D4-8CE6-43D7-8DA1-40E953FEC1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CCD7CA4-F48C-4020-9AD2-61DCC51707A5}"/>
              </a:ext>
            </a:extLst>
          </p:cNvPr>
          <p:cNvCxnSpPr>
            <a:cxnSpLocks/>
            <a:stCxn id="637" idx="5"/>
            <a:endCxn id="330" idx="0"/>
          </p:cNvCxnSpPr>
          <p:nvPr/>
        </p:nvCxnSpPr>
        <p:spPr>
          <a:xfrm rot="10800000" flipV="1">
            <a:off x="8298547" y="-201258"/>
            <a:ext cx="431021" cy="17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Oval 561">
            <a:extLst>
              <a:ext uri="{FF2B5EF4-FFF2-40B4-BE49-F238E27FC236}">
                <a16:creationId xmlns:a16="http://schemas.microsoft.com/office/drawing/2014/main" id="{9AB97567-886F-46D2-9779-D73096BCABB6}"/>
              </a:ext>
            </a:extLst>
          </p:cNvPr>
          <p:cNvSpPr/>
          <p:nvPr/>
        </p:nvSpPr>
        <p:spPr>
          <a:xfrm>
            <a:off x="8879608" y="-70802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65A011-9F44-48FD-BFEB-9F64D123822A}"/>
              </a:ext>
            </a:extLst>
          </p:cNvPr>
          <p:cNvCxnSpPr>
            <a:stCxn id="562" idx="2"/>
            <a:endCxn id="545" idx="3"/>
          </p:cNvCxnSpPr>
          <p:nvPr/>
        </p:nvCxnSpPr>
        <p:spPr>
          <a:xfrm flipH="1">
            <a:off x="8609694" y="-635050"/>
            <a:ext cx="269914" cy="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7F0299F-A25E-4C32-A0AE-1F589793776C}"/>
              </a:ext>
            </a:extLst>
          </p:cNvPr>
          <p:cNvCxnSpPr>
            <a:cxnSpLocks/>
            <a:stCxn id="638" idx="0"/>
            <a:endCxn id="562" idx="4"/>
          </p:cNvCxnSpPr>
          <p:nvPr/>
        </p:nvCxnSpPr>
        <p:spPr>
          <a:xfrm flipV="1">
            <a:off x="8957919" y="-562080"/>
            <a:ext cx="595" cy="15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5D511B-B9FD-4216-B50D-DA300E0F7DFB}"/>
              </a:ext>
            </a:extLst>
          </p:cNvPr>
          <p:cNvCxnSpPr>
            <a:cxnSpLocks/>
            <a:stCxn id="519" idx="2"/>
            <a:endCxn id="562" idx="0"/>
          </p:cNvCxnSpPr>
          <p:nvPr/>
        </p:nvCxnSpPr>
        <p:spPr>
          <a:xfrm>
            <a:off x="8953711" y="-891983"/>
            <a:ext cx="4803" cy="1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92203B1A-147B-4576-A7A8-D3EE66F92C09}"/>
              </a:ext>
            </a:extLst>
          </p:cNvPr>
          <p:cNvGrpSpPr/>
          <p:nvPr/>
        </p:nvGrpSpPr>
        <p:grpSpPr>
          <a:xfrm>
            <a:off x="8469714" y="-1223551"/>
            <a:ext cx="410501" cy="246221"/>
            <a:chOff x="945142" y="761367"/>
            <a:chExt cx="386490" cy="246221"/>
          </a:xfrm>
        </p:grpSpPr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00245CF7-7C77-449E-B8F0-D5EC9FFC4B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A37FEFBA-F433-4F8F-8975-8EC9F4DD8A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C4E582-67B3-427B-8E82-8C90B7B49042}"/>
              </a:ext>
            </a:extLst>
          </p:cNvPr>
          <p:cNvCxnSpPr>
            <a:cxnSpLocks/>
            <a:stCxn id="646" idx="4"/>
            <a:endCxn id="617" idx="0"/>
          </p:cNvCxnSpPr>
          <p:nvPr/>
        </p:nvCxnSpPr>
        <p:spPr>
          <a:xfrm rot="5400000">
            <a:off x="8976831" y="4007732"/>
            <a:ext cx="131711" cy="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CA41910-7539-4B58-BA35-9133CED2B3A4}"/>
              </a:ext>
            </a:extLst>
          </p:cNvPr>
          <p:cNvCxnSpPr>
            <a:cxnSpLocks/>
            <a:stCxn id="597" idx="3"/>
            <a:endCxn id="577" idx="2"/>
          </p:cNvCxnSpPr>
          <p:nvPr/>
        </p:nvCxnSpPr>
        <p:spPr>
          <a:xfrm>
            <a:off x="9374100" y="3314914"/>
            <a:ext cx="645999" cy="383698"/>
          </a:xfrm>
          <a:prstGeom prst="bentConnector3">
            <a:avLst>
              <a:gd name="adj1" fmla="val 27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5F168045-5FE6-4A57-AED8-48FA04F12644}"/>
              </a:ext>
            </a:extLst>
          </p:cNvPr>
          <p:cNvSpPr/>
          <p:nvPr/>
        </p:nvSpPr>
        <p:spPr>
          <a:xfrm>
            <a:off x="8039092" y="431093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06B32FB7-96DE-4F17-8B4B-D53F9D53D0D9}"/>
              </a:ext>
            </a:extLst>
          </p:cNvPr>
          <p:cNvGrpSpPr/>
          <p:nvPr/>
        </p:nvGrpSpPr>
        <p:grpSpPr>
          <a:xfrm>
            <a:off x="7306687" y="3894387"/>
            <a:ext cx="796705" cy="374145"/>
            <a:chOff x="3230880" y="2718997"/>
            <a:chExt cx="1014984" cy="316188"/>
          </a:xfrm>
        </p:grpSpPr>
        <p:sp>
          <p:nvSpPr>
            <p:cNvPr id="619" name="Parallelogram 618">
              <a:extLst>
                <a:ext uri="{FF2B5EF4-FFF2-40B4-BE49-F238E27FC236}">
                  <a16:creationId xmlns:a16="http://schemas.microsoft.com/office/drawing/2014/main" id="{79B94202-59F5-4DD3-8D7E-F38865C34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7B983D2B-443A-480B-A63E-A9C0762BBA64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EC147943-4E23-4799-B064-6B3D102D2572}"/>
              </a:ext>
            </a:extLst>
          </p:cNvPr>
          <p:cNvGrpSpPr/>
          <p:nvPr/>
        </p:nvGrpSpPr>
        <p:grpSpPr>
          <a:xfrm>
            <a:off x="7184391" y="3803021"/>
            <a:ext cx="386490" cy="246221"/>
            <a:chOff x="945142" y="761367"/>
            <a:chExt cx="386490" cy="246221"/>
          </a:xfrm>
        </p:grpSpPr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8B95BA44-9DF4-426D-AFE1-60B108BC247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5CF89BD0-5FCB-469A-A13F-8F46F00DE6E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E418299-79C4-4BB3-8C77-D7A13B55B9E7}"/>
              </a:ext>
            </a:extLst>
          </p:cNvPr>
          <p:cNvGrpSpPr/>
          <p:nvPr/>
        </p:nvGrpSpPr>
        <p:grpSpPr>
          <a:xfrm>
            <a:off x="7396151" y="4515262"/>
            <a:ext cx="811448" cy="263284"/>
            <a:chOff x="3195984" y="928800"/>
            <a:chExt cx="818232" cy="266689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C056EFD-D25C-4CED-A0B9-464D7FE41B14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0E4E05D4-0A50-467D-9759-9DA7C33BAF2A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83B28886-5A8E-4BF3-A781-C4B50A113E5E}"/>
              </a:ext>
            </a:extLst>
          </p:cNvPr>
          <p:cNvGrpSpPr/>
          <p:nvPr/>
        </p:nvGrpSpPr>
        <p:grpSpPr>
          <a:xfrm>
            <a:off x="7203078" y="4399541"/>
            <a:ext cx="386490" cy="246221"/>
            <a:chOff x="945142" y="761367"/>
            <a:chExt cx="386490" cy="246221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764CE5D1-551F-458B-A7F4-16714AB025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3662C160-9EF1-4614-9E6B-AC89A4A74E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</a:p>
          </p:txBody>
        </p:sp>
      </p:grp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301D47AF-FD9A-4430-9E72-C5C15D59D6AD}"/>
              </a:ext>
            </a:extLst>
          </p:cNvPr>
          <p:cNvCxnSpPr>
            <a:cxnSpLocks/>
            <a:stCxn id="598" idx="1"/>
            <a:endCxn id="667" idx="0"/>
          </p:cNvCxnSpPr>
          <p:nvPr/>
        </p:nvCxnSpPr>
        <p:spPr>
          <a:xfrm rot="10800000" flipV="1">
            <a:off x="7052981" y="5831514"/>
            <a:ext cx="356115" cy="294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130A484-9B48-495D-84EB-522F179D7D6A}"/>
              </a:ext>
            </a:extLst>
          </p:cNvPr>
          <p:cNvCxnSpPr>
            <a:cxnSpLocks/>
            <a:stCxn id="667" idx="6"/>
            <a:endCxn id="652" idx="1"/>
          </p:cNvCxnSpPr>
          <p:nvPr/>
        </p:nvCxnSpPr>
        <p:spPr>
          <a:xfrm flipV="1">
            <a:off x="7131886" y="6196771"/>
            <a:ext cx="160244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6C3B1D16-DBEF-4775-9CA4-F3FCD97460F9}"/>
              </a:ext>
            </a:extLst>
          </p:cNvPr>
          <p:cNvCxnSpPr>
            <a:cxnSpLocks/>
            <a:stCxn id="617" idx="1"/>
            <a:endCxn id="613" idx="0"/>
          </p:cNvCxnSpPr>
          <p:nvPr/>
        </p:nvCxnSpPr>
        <p:spPr>
          <a:xfrm rot="10800000" flipV="1">
            <a:off x="8117999" y="4199427"/>
            <a:ext cx="439519" cy="111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16FE1D2-A48E-4648-B53E-3FE7B8E3E959}"/>
              </a:ext>
            </a:extLst>
          </p:cNvPr>
          <p:cNvGrpSpPr/>
          <p:nvPr/>
        </p:nvGrpSpPr>
        <p:grpSpPr>
          <a:xfrm>
            <a:off x="9429043" y="6495462"/>
            <a:ext cx="878378" cy="409915"/>
            <a:chOff x="3195983" y="928800"/>
            <a:chExt cx="818233" cy="266689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9C27228-FFB7-44E7-BB82-C5B6D464D41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29F2CA4-9344-4AC7-948D-403CB97AC3F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60CF887-886A-469A-9C6E-8CD72CB5C22D}"/>
              </a:ext>
            </a:extLst>
          </p:cNvPr>
          <p:cNvGrpSpPr/>
          <p:nvPr/>
        </p:nvGrpSpPr>
        <p:grpSpPr>
          <a:xfrm>
            <a:off x="8377237" y="6065058"/>
            <a:ext cx="726374" cy="246221"/>
            <a:chOff x="3230878" y="2697818"/>
            <a:chExt cx="1014986" cy="342176"/>
          </a:xfrm>
        </p:grpSpPr>
        <p:sp>
          <p:nvSpPr>
            <p:cNvPr id="744" name="Parallelogram 743">
              <a:extLst>
                <a:ext uri="{FF2B5EF4-FFF2-40B4-BE49-F238E27FC236}">
                  <a16:creationId xmlns:a16="http://schemas.microsoft.com/office/drawing/2014/main" id="{7CAF80BB-F1D4-45BD-B5E7-E1E6AEDBF99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199097D6-9C24-4E76-A214-E1BCD81992B1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9288D8CA-6E46-4CA6-A133-9D9BA154994F}"/>
              </a:ext>
            </a:extLst>
          </p:cNvPr>
          <p:cNvCxnSpPr>
            <a:cxnSpLocks/>
            <a:stCxn id="622" idx="0"/>
            <a:endCxn id="744" idx="4"/>
          </p:cNvCxnSpPr>
          <p:nvPr/>
        </p:nvCxnSpPr>
        <p:spPr>
          <a:xfrm flipH="1" flipV="1">
            <a:off x="8740425" y="6307818"/>
            <a:ext cx="4933" cy="21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967076B8-C5A3-4DC0-B221-303236AF0414}"/>
              </a:ext>
            </a:extLst>
          </p:cNvPr>
          <p:cNvGrpSpPr/>
          <p:nvPr/>
        </p:nvGrpSpPr>
        <p:grpSpPr>
          <a:xfrm>
            <a:off x="8262319" y="5975782"/>
            <a:ext cx="386490" cy="246221"/>
            <a:chOff x="945142" y="761367"/>
            <a:chExt cx="386490" cy="246221"/>
          </a:xfrm>
        </p:grpSpPr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93924E0E-72CB-4E17-B8C7-C30810CA952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C6A86EE-9461-4A1B-BE5D-0D75A6BCA6B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D6F7B21-3FBC-4270-A6B2-A0311F48D2AA}"/>
              </a:ext>
            </a:extLst>
          </p:cNvPr>
          <p:cNvGrpSpPr/>
          <p:nvPr/>
        </p:nvGrpSpPr>
        <p:grpSpPr>
          <a:xfrm>
            <a:off x="8350855" y="5658526"/>
            <a:ext cx="726374" cy="246221"/>
            <a:chOff x="3230878" y="2697818"/>
            <a:chExt cx="1014986" cy="342176"/>
          </a:xfrm>
        </p:grpSpPr>
        <p:sp>
          <p:nvSpPr>
            <p:cNvPr id="751" name="Parallelogram 750">
              <a:extLst>
                <a:ext uri="{FF2B5EF4-FFF2-40B4-BE49-F238E27FC236}">
                  <a16:creationId xmlns:a16="http://schemas.microsoft.com/office/drawing/2014/main" id="{11F2FCA0-588F-4E90-9BCF-D8C1006141E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6E12BBFC-69A9-4374-A40C-F8936F9B470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2ABF6175-12BC-4092-B3AD-0C7819233B6D}"/>
              </a:ext>
            </a:extLst>
          </p:cNvPr>
          <p:cNvGrpSpPr/>
          <p:nvPr/>
        </p:nvGrpSpPr>
        <p:grpSpPr>
          <a:xfrm>
            <a:off x="8201978" y="5559029"/>
            <a:ext cx="386490" cy="246221"/>
            <a:chOff x="945142" y="761367"/>
            <a:chExt cx="386490" cy="246221"/>
          </a:xfrm>
        </p:grpSpPr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6020753-1D37-4E2D-9760-3D2682164BF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192DA84D-D29E-4961-9A24-0F8464AADE6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</a:p>
          </p:txBody>
        </p:sp>
      </p:grpSp>
      <p:sp>
        <p:nvSpPr>
          <p:cNvPr id="756" name="Oval 755">
            <a:extLst>
              <a:ext uri="{FF2B5EF4-FFF2-40B4-BE49-F238E27FC236}">
                <a16:creationId xmlns:a16="http://schemas.microsoft.com/office/drawing/2014/main" id="{EFC3E8D6-58A7-48F6-8F36-B2B288CD8B28}"/>
              </a:ext>
            </a:extLst>
          </p:cNvPr>
          <p:cNvSpPr/>
          <p:nvPr/>
        </p:nvSpPr>
        <p:spPr>
          <a:xfrm>
            <a:off x="9220811" y="61208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9028CAF-5E52-48DE-B508-CE66546D3D60}"/>
              </a:ext>
            </a:extLst>
          </p:cNvPr>
          <p:cNvCxnSpPr>
            <a:cxnSpLocks/>
            <a:stCxn id="745" idx="3"/>
            <a:endCxn id="756" idx="2"/>
          </p:cNvCxnSpPr>
          <p:nvPr/>
        </p:nvCxnSpPr>
        <p:spPr>
          <a:xfrm>
            <a:off x="9090523" y="6188169"/>
            <a:ext cx="130288" cy="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FC2F8C62-3F52-409D-A30C-CF25C69647B0}"/>
              </a:ext>
            </a:extLst>
          </p:cNvPr>
          <p:cNvCxnSpPr>
            <a:stCxn id="756" idx="4"/>
            <a:endCxn id="742" idx="1"/>
          </p:cNvCxnSpPr>
          <p:nvPr/>
        </p:nvCxnSpPr>
        <p:spPr>
          <a:xfrm rot="16200000" flipH="1">
            <a:off x="9151905" y="6414633"/>
            <a:ext cx="424950" cy="12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35D889DA-A3AC-4522-8BD4-476937A323EC}"/>
              </a:ext>
            </a:extLst>
          </p:cNvPr>
          <p:cNvGrpSpPr/>
          <p:nvPr/>
        </p:nvGrpSpPr>
        <p:grpSpPr>
          <a:xfrm>
            <a:off x="9245766" y="6382969"/>
            <a:ext cx="386490" cy="246221"/>
            <a:chOff x="945142" y="761367"/>
            <a:chExt cx="386490" cy="246221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25F65D5E-C7D0-4F40-BD96-513536F280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DF71E177-AFC1-49E5-86B1-2F05001D6C9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</p:grp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652EC99-B846-433D-B743-17C44990D756}"/>
              </a:ext>
            </a:extLst>
          </p:cNvPr>
          <p:cNvCxnSpPr>
            <a:stCxn id="742" idx="0"/>
            <a:endCxn id="567" idx="3"/>
          </p:cNvCxnSpPr>
          <p:nvPr/>
        </p:nvCxnSpPr>
        <p:spPr>
          <a:xfrm flipH="1" flipV="1">
            <a:off x="9866729" y="6317835"/>
            <a:ext cx="1503" cy="1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B6E5C42C-0718-430C-9673-A4F1154F52B2}"/>
              </a:ext>
            </a:extLst>
          </p:cNvPr>
          <p:cNvGrpSpPr/>
          <p:nvPr/>
        </p:nvGrpSpPr>
        <p:grpSpPr>
          <a:xfrm>
            <a:off x="9806810" y="1018900"/>
            <a:ext cx="813979" cy="435265"/>
            <a:chOff x="3230880" y="2718998"/>
            <a:chExt cx="1014984" cy="316187"/>
          </a:xfrm>
        </p:grpSpPr>
        <p:sp>
          <p:nvSpPr>
            <p:cNvPr id="782" name="Parallelogram 781">
              <a:extLst>
                <a:ext uri="{FF2B5EF4-FFF2-40B4-BE49-F238E27FC236}">
                  <a16:creationId xmlns:a16="http://schemas.microsoft.com/office/drawing/2014/main" id="{D3CF6E51-FF24-445C-A720-7853575F3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CB4B842D-6712-417A-8DF8-B604549DC915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sp>
        <p:nvSpPr>
          <p:cNvPr id="798" name="Oval 797">
            <a:extLst>
              <a:ext uri="{FF2B5EF4-FFF2-40B4-BE49-F238E27FC236}">
                <a16:creationId xmlns:a16="http://schemas.microsoft.com/office/drawing/2014/main" id="{B0D0D2A4-6EF2-41BE-8B3E-43AE84CB3723}"/>
              </a:ext>
            </a:extLst>
          </p:cNvPr>
          <p:cNvSpPr/>
          <p:nvPr/>
        </p:nvSpPr>
        <p:spPr>
          <a:xfrm>
            <a:off x="10138711" y="159942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06AEB2CC-B13A-4996-AA1D-FFB33BE7997C}"/>
              </a:ext>
            </a:extLst>
          </p:cNvPr>
          <p:cNvCxnSpPr>
            <a:stCxn id="798" idx="0"/>
            <a:endCxn id="782" idx="4"/>
          </p:cNvCxnSpPr>
          <p:nvPr/>
        </p:nvCxnSpPr>
        <p:spPr>
          <a:xfrm flipH="1" flipV="1">
            <a:off x="10213800" y="1454165"/>
            <a:ext cx="3817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A56E7542-A236-480E-843D-56C4390B4FE1}"/>
              </a:ext>
            </a:extLst>
          </p:cNvPr>
          <p:cNvGrpSpPr/>
          <p:nvPr/>
        </p:nvGrpSpPr>
        <p:grpSpPr>
          <a:xfrm>
            <a:off x="9713676" y="904212"/>
            <a:ext cx="386490" cy="246221"/>
            <a:chOff x="945142" y="761367"/>
            <a:chExt cx="386490" cy="246221"/>
          </a:xfrm>
        </p:grpSpPr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E50B024A-B5F6-4EB3-BF26-14FBCC73ED5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7E120D12-65CE-4EEC-B0F2-BA330C15C9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sp>
        <p:nvSpPr>
          <p:cNvPr id="826" name="Oval 825">
            <a:extLst>
              <a:ext uri="{FF2B5EF4-FFF2-40B4-BE49-F238E27FC236}">
                <a16:creationId xmlns:a16="http://schemas.microsoft.com/office/drawing/2014/main" id="{30E9DD01-2BB6-4F65-B442-97EF264F37B9}"/>
              </a:ext>
            </a:extLst>
          </p:cNvPr>
          <p:cNvSpPr/>
          <p:nvPr/>
        </p:nvSpPr>
        <p:spPr>
          <a:xfrm>
            <a:off x="9652449" y="77970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75" name="Connector: Elbow 774">
            <a:extLst>
              <a:ext uri="{FF2B5EF4-FFF2-40B4-BE49-F238E27FC236}">
                <a16:creationId xmlns:a16="http://schemas.microsoft.com/office/drawing/2014/main" id="{F586E267-B3DE-4F4C-B2FC-0784564365A5}"/>
              </a:ext>
            </a:extLst>
          </p:cNvPr>
          <p:cNvCxnSpPr>
            <a:cxnSpLocks/>
            <a:stCxn id="358" idx="3"/>
            <a:endCxn id="826" idx="4"/>
          </p:cNvCxnSpPr>
          <p:nvPr/>
        </p:nvCxnSpPr>
        <p:spPr>
          <a:xfrm flipV="1">
            <a:off x="9656551" y="925648"/>
            <a:ext cx="74804" cy="40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D91D5C13-46FC-4797-999E-BB6BF2BB2DA9}"/>
              </a:ext>
            </a:extLst>
          </p:cNvPr>
          <p:cNvGrpSpPr/>
          <p:nvPr/>
        </p:nvGrpSpPr>
        <p:grpSpPr>
          <a:xfrm>
            <a:off x="9948496" y="491113"/>
            <a:ext cx="818117" cy="266689"/>
            <a:chOff x="3195983" y="928800"/>
            <a:chExt cx="818233" cy="266689"/>
          </a:xfrm>
        </p:grpSpPr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248B52FE-20BF-45DF-906B-CCFBF9236C65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B6F31D29-3F17-4BA3-9708-49558B5593F5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D64CBABB-B982-4202-A4D1-28DC52CFF20B}"/>
              </a:ext>
            </a:extLst>
          </p:cNvPr>
          <p:cNvGrpSpPr/>
          <p:nvPr/>
        </p:nvGrpSpPr>
        <p:grpSpPr>
          <a:xfrm>
            <a:off x="9752702" y="365374"/>
            <a:ext cx="410501" cy="246221"/>
            <a:chOff x="945142" y="761367"/>
            <a:chExt cx="386490" cy="246221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52FBC10-A913-4BBA-9DCA-67E32F37591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D91B7DB5-6B10-428E-BC05-F9912A2EE1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</a:p>
          </p:txBody>
        </p:sp>
      </p:grpSp>
      <p:cxnSp>
        <p:nvCxnSpPr>
          <p:cNvPr id="894" name="Connector: Elbow 893">
            <a:extLst>
              <a:ext uri="{FF2B5EF4-FFF2-40B4-BE49-F238E27FC236}">
                <a16:creationId xmlns:a16="http://schemas.microsoft.com/office/drawing/2014/main" id="{AB3F21FA-8F45-4A65-BB4F-9532D258A413}"/>
              </a:ext>
            </a:extLst>
          </p:cNvPr>
          <p:cNvCxnSpPr>
            <a:cxnSpLocks/>
            <a:stCxn id="826" idx="0"/>
            <a:endCxn id="863" idx="1"/>
          </p:cNvCxnSpPr>
          <p:nvPr/>
        </p:nvCxnSpPr>
        <p:spPr>
          <a:xfrm rot="5400000" flipH="1" flipV="1">
            <a:off x="9759487" y="590700"/>
            <a:ext cx="160877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50388FF2-F511-4071-A201-683497D17DB1}"/>
              </a:ext>
            </a:extLst>
          </p:cNvPr>
          <p:cNvCxnSpPr>
            <a:cxnSpLocks/>
            <a:stCxn id="863" idx="0"/>
            <a:endCxn id="630" idx="3"/>
          </p:cNvCxnSpPr>
          <p:nvPr/>
        </p:nvCxnSpPr>
        <p:spPr>
          <a:xfrm flipH="1" flipV="1">
            <a:off x="10357071" y="-49691"/>
            <a:ext cx="483" cy="5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B6920C8-2F62-4853-B521-0BF6E5E82A3C}"/>
              </a:ext>
            </a:extLst>
          </p:cNvPr>
          <p:cNvCxnSpPr>
            <a:cxnSpLocks/>
            <a:stCxn id="542" idx="1"/>
            <a:endCxn id="359" idx="4"/>
          </p:cNvCxnSpPr>
          <p:nvPr/>
        </p:nvCxnSpPr>
        <p:spPr>
          <a:xfrm rot="10800000" flipH="1" flipV="1">
            <a:off x="7321009" y="-93845"/>
            <a:ext cx="1468091" cy="936524"/>
          </a:xfrm>
          <a:prstGeom prst="bentConnector4">
            <a:avLst>
              <a:gd name="adj1" fmla="val -4937"/>
              <a:gd name="adj2" fmla="val 13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F4B766-F1FF-4693-A07B-C283C22344D0}"/>
              </a:ext>
            </a:extLst>
          </p:cNvPr>
          <p:cNvCxnSpPr>
            <a:stCxn id="410" idx="3"/>
            <a:endCxn id="646" idx="0"/>
          </p:cNvCxnSpPr>
          <p:nvPr/>
        </p:nvCxnSpPr>
        <p:spPr>
          <a:xfrm>
            <a:off x="8207061" y="3637052"/>
            <a:ext cx="836297" cy="159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0BCD744-FB23-4676-BDF6-2358DA22D8BD}"/>
              </a:ext>
            </a:extLst>
          </p:cNvPr>
          <p:cNvGrpSpPr/>
          <p:nvPr/>
        </p:nvGrpSpPr>
        <p:grpSpPr>
          <a:xfrm>
            <a:off x="8536321" y="4074260"/>
            <a:ext cx="1008359" cy="254991"/>
            <a:chOff x="3230880" y="2718997"/>
            <a:chExt cx="1014984" cy="316188"/>
          </a:xfrm>
        </p:grpSpPr>
        <p:sp>
          <p:nvSpPr>
            <p:cNvPr id="616" name="Parallelogram 615">
              <a:extLst>
                <a:ext uri="{FF2B5EF4-FFF2-40B4-BE49-F238E27FC236}">
                  <a16:creationId xmlns:a16="http://schemas.microsoft.com/office/drawing/2014/main" id="{077BD599-0F5C-4B8E-B282-AD571C1355C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8FA2310-C3BE-4F00-B336-FB24460B2072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6CD58DB-9B25-40A8-A462-B99F4795C7F6}"/>
              </a:ext>
            </a:extLst>
          </p:cNvPr>
          <p:cNvGrpSpPr/>
          <p:nvPr/>
        </p:nvGrpSpPr>
        <p:grpSpPr>
          <a:xfrm>
            <a:off x="8390863" y="3954234"/>
            <a:ext cx="386490" cy="246221"/>
            <a:chOff x="945142" y="761367"/>
            <a:chExt cx="386490" cy="246221"/>
          </a:xfrm>
        </p:grpSpPr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424FAD7-488B-4CE9-9F41-304083CDC1F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DDE3A1A-926C-45D0-BF7A-1FD2284DED5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B55BF79-09B7-4C1C-ABD8-C75B5665EE6B}"/>
              </a:ext>
            </a:extLst>
          </p:cNvPr>
          <p:cNvCxnSpPr>
            <a:cxnSpLocks/>
            <a:stCxn id="646" idx="2"/>
            <a:endCxn id="623" idx="3"/>
          </p:cNvCxnSpPr>
          <p:nvPr/>
        </p:nvCxnSpPr>
        <p:spPr>
          <a:xfrm rot="10800000" flipV="1">
            <a:off x="8089036" y="3869578"/>
            <a:ext cx="875416" cy="208463"/>
          </a:xfrm>
          <a:prstGeom prst="bentConnector3">
            <a:avLst>
              <a:gd name="adj1" fmla="val 5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3F2B6EC-7EFA-4675-AD5A-9CAA65EA7989}"/>
              </a:ext>
            </a:extLst>
          </p:cNvPr>
          <p:cNvCxnSpPr>
            <a:cxnSpLocks/>
            <a:stCxn id="408" idx="1"/>
            <a:endCxn id="760" idx="6"/>
          </p:cNvCxnSpPr>
          <p:nvPr/>
        </p:nvCxnSpPr>
        <p:spPr>
          <a:xfrm rot="10800000" flipV="1">
            <a:off x="9078141" y="4117623"/>
            <a:ext cx="614343" cy="323330"/>
          </a:xfrm>
          <a:prstGeom prst="bentConnector3">
            <a:avLst>
              <a:gd name="adj1" fmla="val 16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8EC06A3-7098-4EEC-A136-41C1E15B05D4}"/>
              </a:ext>
            </a:extLst>
          </p:cNvPr>
          <p:cNvCxnSpPr>
            <a:cxnSpLocks/>
            <a:stCxn id="613" idx="2"/>
            <a:endCxn id="676" idx="0"/>
          </p:cNvCxnSpPr>
          <p:nvPr/>
        </p:nvCxnSpPr>
        <p:spPr>
          <a:xfrm rot="10800000" flipV="1">
            <a:off x="7801876" y="4383900"/>
            <a:ext cx="237217" cy="135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3E0D08-243F-429C-A1C4-EE01D8F2788D}"/>
              </a:ext>
            </a:extLst>
          </p:cNvPr>
          <p:cNvGrpSpPr/>
          <p:nvPr/>
        </p:nvGrpSpPr>
        <p:grpSpPr>
          <a:xfrm>
            <a:off x="7414905" y="4950922"/>
            <a:ext cx="767631" cy="254991"/>
            <a:chOff x="3230880" y="2718997"/>
            <a:chExt cx="1014984" cy="316188"/>
          </a:xfrm>
        </p:grpSpPr>
        <p:sp>
          <p:nvSpPr>
            <p:cNvPr id="671" name="Parallelogram 670">
              <a:extLst>
                <a:ext uri="{FF2B5EF4-FFF2-40B4-BE49-F238E27FC236}">
                  <a16:creationId xmlns:a16="http://schemas.microsoft.com/office/drawing/2014/main" id="{45FC6263-4D55-4473-BE7B-03B64F38484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ABE50A14-C971-4252-98AC-45BFF11D8AA7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C654A66-45A1-4844-9A33-A8EB51F8F97A}"/>
              </a:ext>
            </a:extLst>
          </p:cNvPr>
          <p:cNvGrpSpPr/>
          <p:nvPr/>
        </p:nvGrpSpPr>
        <p:grpSpPr>
          <a:xfrm>
            <a:off x="7290435" y="4842141"/>
            <a:ext cx="386490" cy="246221"/>
            <a:chOff x="945142" y="761367"/>
            <a:chExt cx="386490" cy="246221"/>
          </a:xfrm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0A334B37-F1E4-4EF0-8336-2B554F86A5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5DD8794A-5A2B-4849-9CA7-2F3DB213C8E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</p:grp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EA076248-F501-45B1-9CFF-DBD435F756DE}"/>
              </a:ext>
            </a:extLst>
          </p:cNvPr>
          <p:cNvCxnSpPr>
            <a:stCxn id="542" idx="0"/>
            <a:endCxn id="399" idx="0"/>
          </p:cNvCxnSpPr>
          <p:nvPr/>
        </p:nvCxnSpPr>
        <p:spPr>
          <a:xfrm rot="16200000" flipH="1" flipV="1">
            <a:off x="7261088" y="-724653"/>
            <a:ext cx="5794" cy="867300"/>
          </a:xfrm>
          <a:prstGeom prst="bentConnector3">
            <a:avLst>
              <a:gd name="adj1" fmla="val -39454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9FE9C10-3786-4A8C-B523-029AE9BBD0C1}"/>
              </a:ext>
            </a:extLst>
          </p:cNvPr>
          <p:cNvCxnSpPr>
            <a:cxnSpLocks/>
            <a:stCxn id="752" idx="3"/>
            <a:endCxn id="416" idx="4"/>
          </p:cNvCxnSpPr>
          <p:nvPr/>
        </p:nvCxnSpPr>
        <p:spPr>
          <a:xfrm flipV="1">
            <a:off x="9064141" y="5549732"/>
            <a:ext cx="1039328" cy="231905"/>
          </a:xfrm>
          <a:prstGeom prst="bentConnector2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>
            <a:extLst>
              <a:ext uri="{FF2B5EF4-FFF2-40B4-BE49-F238E27FC236}">
                <a16:creationId xmlns:a16="http://schemas.microsoft.com/office/drawing/2014/main" id="{EB1FDBD2-65D8-434A-BF5C-45030BCA37BB}"/>
              </a:ext>
            </a:extLst>
          </p:cNvPr>
          <p:cNvSpPr/>
          <p:nvPr/>
        </p:nvSpPr>
        <p:spPr>
          <a:xfrm>
            <a:off x="8920328" y="436798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22D14FB7-E826-496B-8F26-3D9A64C336CB}"/>
              </a:ext>
            </a:extLst>
          </p:cNvPr>
          <p:cNvCxnSpPr>
            <a:stCxn id="760" idx="2"/>
            <a:endCxn id="613" idx="6"/>
          </p:cNvCxnSpPr>
          <p:nvPr/>
        </p:nvCxnSpPr>
        <p:spPr>
          <a:xfrm rot="10800000">
            <a:off x="8196904" y="4383901"/>
            <a:ext cx="723424" cy="57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EB1019A-C645-407A-9D4D-FB634164C4A6}"/>
              </a:ext>
            </a:extLst>
          </p:cNvPr>
          <p:cNvCxnSpPr>
            <a:cxnSpLocks/>
            <a:stCxn id="760" idx="4"/>
            <a:endCxn id="535" idx="0"/>
          </p:cNvCxnSpPr>
          <p:nvPr/>
        </p:nvCxnSpPr>
        <p:spPr>
          <a:xfrm>
            <a:off x="8999234" y="4513923"/>
            <a:ext cx="2901" cy="11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EFA7F1A-F18E-4C6B-B610-AA9C2618384A}"/>
              </a:ext>
            </a:extLst>
          </p:cNvPr>
          <p:cNvCxnSpPr>
            <a:cxnSpLocks/>
            <a:stCxn id="568" idx="0"/>
            <a:endCxn id="535" idx="2"/>
          </p:cNvCxnSpPr>
          <p:nvPr/>
        </p:nvCxnSpPr>
        <p:spPr>
          <a:xfrm rot="16200000" flipV="1">
            <a:off x="8834185" y="4795842"/>
            <a:ext cx="1175772" cy="997683"/>
          </a:xfrm>
          <a:prstGeom prst="bentConnector4">
            <a:avLst>
              <a:gd name="adj1" fmla="val 26850"/>
              <a:gd name="adj2" fmla="val 141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D747B1-030A-4678-B86F-0CF9BE77B96C}"/>
              </a:ext>
            </a:extLst>
          </p:cNvPr>
          <p:cNvCxnSpPr>
            <a:cxnSpLocks/>
            <a:stCxn id="535" idx="4"/>
            <a:endCxn id="919" idx="0"/>
          </p:cNvCxnSpPr>
          <p:nvPr/>
        </p:nvCxnSpPr>
        <p:spPr>
          <a:xfrm flipH="1">
            <a:off x="9000633" y="4779768"/>
            <a:ext cx="1502" cy="1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254F201E-AABE-4F13-AEF1-174AA9BEE43A}"/>
              </a:ext>
            </a:extLst>
          </p:cNvPr>
          <p:cNvGrpSpPr/>
          <p:nvPr/>
        </p:nvGrpSpPr>
        <p:grpSpPr>
          <a:xfrm>
            <a:off x="9802041" y="1892298"/>
            <a:ext cx="813979" cy="435265"/>
            <a:chOff x="3230880" y="2718998"/>
            <a:chExt cx="1014984" cy="316187"/>
          </a:xfrm>
        </p:grpSpPr>
        <p:sp>
          <p:nvSpPr>
            <p:cNvPr id="785" name="Parallelogram 784">
              <a:extLst>
                <a:ext uri="{FF2B5EF4-FFF2-40B4-BE49-F238E27FC236}">
                  <a16:creationId xmlns:a16="http://schemas.microsoft.com/office/drawing/2014/main" id="{F961D5B0-D135-4D68-BEA1-C589328F434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B5A5F2A6-E6C2-4B8B-AA8D-91B0969247B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7C58544-C3CA-4CBC-9CF0-D9E445BB2C36}"/>
              </a:ext>
            </a:extLst>
          </p:cNvPr>
          <p:cNvCxnSpPr>
            <a:stCxn id="798" idx="4"/>
            <a:endCxn id="786" idx="0"/>
          </p:cNvCxnSpPr>
          <p:nvPr/>
        </p:nvCxnSpPr>
        <p:spPr>
          <a:xfrm flipH="1">
            <a:off x="10210253" y="1745363"/>
            <a:ext cx="7364" cy="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73B07D3A-8B08-49D3-A839-4A65076B2900}"/>
              </a:ext>
            </a:extLst>
          </p:cNvPr>
          <p:cNvGrpSpPr/>
          <p:nvPr/>
        </p:nvGrpSpPr>
        <p:grpSpPr>
          <a:xfrm>
            <a:off x="9719879" y="1757484"/>
            <a:ext cx="386490" cy="246221"/>
            <a:chOff x="945142" y="761367"/>
            <a:chExt cx="386490" cy="246221"/>
          </a:xfrm>
        </p:grpSpPr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EAC53FF-71D9-4518-A0BE-A45AD1E6112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E57958F6-A868-4D5E-97FA-7DEE0D499DF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B5F4551F-3D5A-492C-930C-268633E5B740}"/>
              </a:ext>
            </a:extLst>
          </p:cNvPr>
          <p:cNvCxnSpPr>
            <a:stCxn id="574" idx="0"/>
            <a:endCxn id="798" idx="2"/>
          </p:cNvCxnSpPr>
          <p:nvPr/>
        </p:nvCxnSpPr>
        <p:spPr>
          <a:xfrm rot="5400000" flipH="1" flipV="1">
            <a:off x="9597223" y="1334503"/>
            <a:ext cx="203598" cy="879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480">
            <a:extLst>
              <a:ext uri="{FF2B5EF4-FFF2-40B4-BE49-F238E27FC236}">
                <a16:creationId xmlns:a16="http://schemas.microsoft.com/office/drawing/2014/main" id="{CB2B33C5-E1ED-4EFE-965B-B5613396A43C}"/>
              </a:ext>
            </a:extLst>
          </p:cNvPr>
          <p:cNvCxnSpPr>
            <a:stCxn id="783" idx="0"/>
            <a:endCxn id="826" idx="6"/>
          </p:cNvCxnSpPr>
          <p:nvPr/>
        </p:nvCxnSpPr>
        <p:spPr>
          <a:xfrm rot="16200000" flipV="1">
            <a:off x="9929531" y="733408"/>
            <a:ext cx="166222" cy="40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Oval 810">
            <a:extLst>
              <a:ext uri="{FF2B5EF4-FFF2-40B4-BE49-F238E27FC236}">
                <a16:creationId xmlns:a16="http://schemas.microsoft.com/office/drawing/2014/main" id="{2281FF8C-3E87-4588-BAE8-32F6C904CA8B}"/>
              </a:ext>
            </a:extLst>
          </p:cNvPr>
          <p:cNvSpPr/>
          <p:nvPr/>
        </p:nvSpPr>
        <p:spPr>
          <a:xfrm>
            <a:off x="10327221" y="-77929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72306ED0-74A5-443F-AE3E-64B165141D67}"/>
              </a:ext>
            </a:extLst>
          </p:cNvPr>
          <p:cNvCxnSpPr>
            <a:cxnSpLocks/>
            <a:stCxn id="786" idx="3"/>
            <a:endCxn id="811" idx="6"/>
          </p:cNvCxnSpPr>
          <p:nvPr/>
        </p:nvCxnSpPr>
        <p:spPr>
          <a:xfrm flipH="1" flipV="1">
            <a:off x="10485033" y="-706323"/>
            <a:ext cx="116321" cy="2798677"/>
          </a:xfrm>
          <a:prstGeom prst="bentConnector3">
            <a:avLst>
              <a:gd name="adj1" fmla="val -18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8FFB2D8D-4CCB-4D6E-AEDF-F9BD7870695A}"/>
              </a:ext>
            </a:extLst>
          </p:cNvPr>
          <p:cNvCxnSpPr>
            <a:stCxn id="675" idx="2"/>
            <a:endCxn id="672" idx="0"/>
          </p:cNvCxnSpPr>
          <p:nvPr/>
        </p:nvCxnSpPr>
        <p:spPr>
          <a:xfrm flipH="1">
            <a:off x="7799873" y="4778546"/>
            <a:ext cx="2002" cy="1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909A7366-D6A7-4369-A564-864A47D81C43}"/>
              </a:ext>
            </a:extLst>
          </p:cNvPr>
          <p:cNvSpPr/>
          <p:nvPr/>
        </p:nvSpPr>
        <p:spPr>
          <a:xfrm>
            <a:off x="1955848" y="298931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D3F179-F7DC-43C6-A681-7459F69EB4F2}"/>
              </a:ext>
            </a:extLst>
          </p:cNvPr>
          <p:cNvCxnSpPr>
            <a:cxnSpLocks/>
            <a:stCxn id="570" idx="6"/>
            <a:endCxn id="188" idx="1"/>
          </p:cNvCxnSpPr>
          <p:nvPr/>
        </p:nvCxnSpPr>
        <p:spPr>
          <a:xfrm flipV="1">
            <a:off x="2113660" y="3052076"/>
            <a:ext cx="372845" cy="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25E1E3-8772-4D08-A618-557B50EBC97B}"/>
              </a:ext>
            </a:extLst>
          </p:cNvPr>
          <p:cNvCxnSpPr>
            <a:stCxn id="189" idx="2"/>
            <a:endCxn id="205" idx="0"/>
          </p:cNvCxnSpPr>
          <p:nvPr/>
        </p:nvCxnSpPr>
        <p:spPr>
          <a:xfrm flipH="1">
            <a:off x="2933941" y="3241093"/>
            <a:ext cx="631" cy="2441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FFFFC-F222-42E3-AF6B-042DB0175657}"/>
              </a:ext>
            </a:extLst>
          </p:cNvPr>
          <p:cNvCxnSpPr>
            <a:cxnSpLocks/>
            <a:stCxn id="272" idx="1"/>
            <a:endCxn id="570" idx="4"/>
          </p:cNvCxnSpPr>
          <p:nvPr/>
        </p:nvCxnSpPr>
        <p:spPr>
          <a:xfrm flipH="1" flipV="1">
            <a:off x="2034754" y="3135256"/>
            <a:ext cx="6314" cy="26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66B2C30C-6836-4F4D-B93A-2BC897C8DC67}"/>
              </a:ext>
            </a:extLst>
          </p:cNvPr>
          <p:cNvGrpSpPr/>
          <p:nvPr/>
        </p:nvGrpSpPr>
        <p:grpSpPr>
          <a:xfrm>
            <a:off x="7370621" y="5299770"/>
            <a:ext cx="811448" cy="263284"/>
            <a:chOff x="3195984" y="928800"/>
            <a:chExt cx="818232" cy="266689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40BDFB1-4B20-4C28-BF30-AD61E360736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AF889104-A4E7-4122-8A55-529D548220C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85A0CF0-50AF-4250-A52D-654A82E86EC7}"/>
              </a:ext>
            </a:extLst>
          </p:cNvPr>
          <p:cNvGrpSpPr/>
          <p:nvPr/>
        </p:nvGrpSpPr>
        <p:grpSpPr>
          <a:xfrm>
            <a:off x="7178257" y="5202077"/>
            <a:ext cx="386490" cy="246221"/>
            <a:chOff x="945142" y="761367"/>
            <a:chExt cx="386490" cy="246221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0013C23C-351F-4463-833B-7EB15C3FC7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835DE6D-43D3-4CCC-95FF-5EC69EDD15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</a:p>
          </p:txBody>
        </p:sp>
      </p:grpSp>
      <p:sp>
        <p:nvSpPr>
          <p:cNvPr id="583" name="Oval 582">
            <a:extLst>
              <a:ext uri="{FF2B5EF4-FFF2-40B4-BE49-F238E27FC236}">
                <a16:creationId xmlns:a16="http://schemas.microsoft.com/office/drawing/2014/main" id="{7A6F2E02-59EC-4541-9743-1F99C03A820E}"/>
              </a:ext>
            </a:extLst>
          </p:cNvPr>
          <p:cNvSpPr/>
          <p:nvPr/>
        </p:nvSpPr>
        <p:spPr>
          <a:xfrm>
            <a:off x="7016687" y="4996922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B2802B48-89E9-4969-9422-0CEE34EF2B76}"/>
              </a:ext>
            </a:extLst>
          </p:cNvPr>
          <p:cNvGrpSpPr/>
          <p:nvPr/>
        </p:nvGrpSpPr>
        <p:grpSpPr>
          <a:xfrm>
            <a:off x="7392959" y="5706348"/>
            <a:ext cx="767631" cy="254991"/>
            <a:chOff x="3230880" y="2718997"/>
            <a:chExt cx="1014984" cy="316188"/>
          </a:xfrm>
        </p:grpSpPr>
        <p:sp>
          <p:nvSpPr>
            <p:cNvPr id="588" name="Parallelogram 587">
              <a:extLst>
                <a:ext uri="{FF2B5EF4-FFF2-40B4-BE49-F238E27FC236}">
                  <a16:creationId xmlns:a16="http://schemas.microsoft.com/office/drawing/2014/main" id="{B9B2C4B8-3C1C-4659-942C-2EEDD16CBE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E6A29BA6-F0B0-4417-8706-76D5B7B369B3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B6C680D-BF3E-4B19-9E7B-E3FF15AEF44E}"/>
              </a:ext>
            </a:extLst>
          </p:cNvPr>
          <p:cNvGrpSpPr/>
          <p:nvPr/>
        </p:nvGrpSpPr>
        <p:grpSpPr>
          <a:xfrm>
            <a:off x="7241449" y="5584931"/>
            <a:ext cx="386490" cy="246221"/>
            <a:chOff x="945142" y="761367"/>
            <a:chExt cx="386490" cy="246221"/>
          </a:xfrm>
        </p:grpSpPr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1ADF2BF4-8E28-4022-BED2-86FD8D9E0A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B8EFFAA7-405E-4F69-BEFC-9C2FB46069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7612A-FD6B-4699-8172-BFD1F755C2BD}"/>
              </a:ext>
            </a:extLst>
          </p:cNvPr>
          <p:cNvCxnSpPr>
            <a:cxnSpLocks/>
            <a:stCxn id="578" idx="2"/>
            <a:endCxn id="598" idx="0"/>
          </p:cNvCxnSpPr>
          <p:nvPr/>
        </p:nvCxnSpPr>
        <p:spPr>
          <a:xfrm>
            <a:off x="7776345" y="5563054"/>
            <a:ext cx="1582" cy="1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A4F2-FE7F-411F-90FA-5274BA224864}"/>
              </a:ext>
            </a:extLst>
          </p:cNvPr>
          <p:cNvCxnSpPr>
            <a:cxnSpLocks/>
            <a:stCxn id="672" idx="1"/>
            <a:endCxn id="583" idx="6"/>
          </p:cNvCxnSpPr>
          <p:nvPr/>
        </p:nvCxnSpPr>
        <p:spPr>
          <a:xfrm flipH="1" flipV="1">
            <a:off x="7174499" y="5069892"/>
            <a:ext cx="256542" cy="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8AFF07-C02D-489C-AA14-2568202DFDA6}"/>
              </a:ext>
            </a:extLst>
          </p:cNvPr>
          <p:cNvCxnSpPr>
            <a:cxnSpLocks/>
            <a:stCxn id="623" idx="1"/>
            <a:endCxn id="583" idx="0"/>
          </p:cNvCxnSpPr>
          <p:nvPr/>
        </p:nvCxnSpPr>
        <p:spPr>
          <a:xfrm rot="10800000" flipV="1">
            <a:off x="7095594" y="4078042"/>
            <a:ext cx="227841" cy="918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AF11DF-3E2D-409E-BAB7-1E0479DC0DA4}"/>
              </a:ext>
            </a:extLst>
          </p:cNvPr>
          <p:cNvCxnSpPr>
            <a:stCxn id="583" idx="4"/>
            <a:endCxn id="581" idx="1"/>
          </p:cNvCxnSpPr>
          <p:nvPr/>
        </p:nvCxnSpPr>
        <p:spPr>
          <a:xfrm rot="16200000" flipH="1">
            <a:off x="7090824" y="5147631"/>
            <a:ext cx="284567" cy="275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EA4CCCC-C2E0-4A8C-B5E8-B15C695717FA}"/>
              </a:ext>
            </a:extLst>
          </p:cNvPr>
          <p:cNvGrpSpPr/>
          <p:nvPr/>
        </p:nvGrpSpPr>
        <p:grpSpPr>
          <a:xfrm>
            <a:off x="7111288" y="5923854"/>
            <a:ext cx="386490" cy="246221"/>
            <a:chOff x="945142" y="761367"/>
            <a:chExt cx="386490" cy="246221"/>
          </a:xfrm>
        </p:grpSpPr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DC02C35F-3DDB-40E8-9402-C1C9732BB5D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C5D34924-FE2B-478B-ADED-5EB55941ACF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AE90189-ADC3-4623-A525-099CEAB4DAA9}"/>
              </a:ext>
            </a:extLst>
          </p:cNvPr>
          <p:cNvGrpSpPr/>
          <p:nvPr/>
        </p:nvGrpSpPr>
        <p:grpSpPr>
          <a:xfrm>
            <a:off x="10129551" y="-457245"/>
            <a:ext cx="554218" cy="407554"/>
            <a:chOff x="3230880" y="2718998"/>
            <a:chExt cx="1014984" cy="316187"/>
          </a:xfrm>
        </p:grpSpPr>
        <p:sp>
          <p:nvSpPr>
            <p:cNvPr id="630" name="Parallelogram 629">
              <a:extLst>
                <a:ext uri="{FF2B5EF4-FFF2-40B4-BE49-F238E27FC236}">
                  <a16:creationId xmlns:a16="http://schemas.microsoft.com/office/drawing/2014/main" id="{2E1245A9-A5ED-4665-A5DB-76AE752CC93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09A170C1-A141-4B8A-9FA1-188DF00C72C3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29FB7315-22E0-4863-B0BE-7BB82419C2C5}"/>
              </a:ext>
            </a:extLst>
          </p:cNvPr>
          <p:cNvGrpSpPr/>
          <p:nvPr/>
        </p:nvGrpSpPr>
        <p:grpSpPr>
          <a:xfrm>
            <a:off x="8679978" y="-410455"/>
            <a:ext cx="554218" cy="407554"/>
            <a:chOff x="3230880" y="2718998"/>
            <a:chExt cx="1014984" cy="316187"/>
          </a:xfrm>
        </p:grpSpPr>
        <p:sp>
          <p:nvSpPr>
            <p:cNvPr id="637" name="Parallelogram 636">
              <a:extLst>
                <a:ext uri="{FF2B5EF4-FFF2-40B4-BE49-F238E27FC236}">
                  <a16:creationId xmlns:a16="http://schemas.microsoft.com/office/drawing/2014/main" id="{90E48F1B-250E-4119-AAF3-C4E32094D81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F2C377A5-51FC-432B-9402-276A382D125C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5AA4764-F26C-4316-BF9B-898D4422D6B7}"/>
              </a:ext>
            </a:extLst>
          </p:cNvPr>
          <p:cNvGrpSpPr/>
          <p:nvPr/>
        </p:nvGrpSpPr>
        <p:grpSpPr>
          <a:xfrm>
            <a:off x="8568915" y="-531669"/>
            <a:ext cx="410501" cy="246221"/>
            <a:chOff x="945142" y="761367"/>
            <a:chExt cx="386490" cy="246221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205F38A4-6E46-46C1-B6FD-D36C3D04B5A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9E1A9A7-B48C-48E0-8B7A-96DAE8471F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6777FF5A-F099-4046-822E-EC3C5A6A0594}"/>
              </a:ext>
            </a:extLst>
          </p:cNvPr>
          <p:cNvGrpSpPr/>
          <p:nvPr/>
        </p:nvGrpSpPr>
        <p:grpSpPr>
          <a:xfrm>
            <a:off x="10007474" y="-555866"/>
            <a:ext cx="410501" cy="246221"/>
            <a:chOff x="945142" y="761367"/>
            <a:chExt cx="386490" cy="246221"/>
          </a:xfrm>
        </p:grpSpPr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62F50DE0-EB29-4D15-9D8C-263D6259D20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8A448E5B-A3DC-417A-BCD4-3E5301AE87A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DDA0F7A-67F9-4744-8C71-02BCCB073565}"/>
              </a:ext>
            </a:extLst>
          </p:cNvPr>
          <p:cNvCxnSpPr>
            <a:cxnSpLocks/>
            <a:stCxn id="632" idx="0"/>
            <a:endCxn id="811" idx="4"/>
          </p:cNvCxnSpPr>
          <p:nvPr/>
        </p:nvCxnSpPr>
        <p:spPr>
          <a:xfrm flipH="1" flipV="1">
            <a:off x="10406127" y="-633353"/>
            <a:ext cx="1365" cy="17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C524B1E4-E052-468E-A0BC-7495B0EF5126}"/>
              </a:ext>
            </a:extLst>
          </p:cNvPr>
          <p:cNvGrpSpPr/>
          <p:nvPr/>
        </p:nvGrpSpPr>
        <p:grpSpPr>
          <a:xfrm>
            <a:off x="9448459" y="-333369"/>
            <a:ext cx="665892" cy="246221"/>
            <a:chOff x="3230878" y="2697818"/>
            <a:chExt cx="1014986" cy="342176"/>
          </a:xfrm>
        </p:grpSpPr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CF86F561-583F-4C15-8734-455FEBA59FBD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F8F53DF-68C1-4160-B006-FCF8E43D4AD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29B0417F-A518-40EC-8DDF-E883A882DCE2}"/>
              </a:ext>
            </a:extLst>
          </p:cNvPr>
          <p:cNvGrpSpPr/>
          <p:nvPr/>
        </p:nvGrpSpPr>
        <p:grpSpPr>
          <a:xfrm>
            <a:off x="9295599" y="-445280"/>
            <a:ext cx="410501" cy="246221"/>
            <a:chOff x="945142" y="761367"/>
            <a:chExt cx="386490" cy="246221"/>
          </a:xfrm>
        </p:grpSpPr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23B93F92-DB53-4986-A2DF-57ADC406C2D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43B79892-0B3E-4D4D-97A4-DE2C888DC6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77EF53B-5EB8-411B-9F6A-571746A180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5541" y="5716705"/>
            <a:ext cx="216134" cy="592219"/>
          </a:xfrm>
          <a:prstGeom prst="bentConnector3">
            <a:avLst>
              <a:gd name="adj1" fmla="val 3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761">
            <a:extLst>
              <a:ext uri="{FF2B5EF4-FFF2-40B4-BE49-F238E27FC236}">
                <a16:creationId xmlns:a16="http://schemas.microsoft.com/office/drawing/2014/main" id="{41F8C830-6E1D-4836-8836-7F5682F9A6FA}"/>
              </a:ext>
            </a:extLst>
          </p:cNvPr>
          <p:cNvSpPr/>
          <p:nvPr/>
        </p:nvSpPr>
        <p:spPr>
          <a:xfrm>
            <a:off x="10922254" y="2416914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88FC92F-B59A-4FF2-90CC-66A3236C0401}"/>
              </a:ext>
            </a:extLst>
          </p:cNvPr>
          <p:cNvCxnSpPr>
            <a:stCxn id="536" idx="3"/>
            <a:endCxn id="762" idx="4"/>
          </p:cNvCxnSpPr>
          <p:nvPr/>
        </p:nvCxnSpPr>
        <p:spPr>
          <a:xfrm flipV="1">
            <a:off x="10496898" y="2562854"/>
            <a:ext cx="504262" cy="709394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Oval 765">
            <a:extLst>
              <a:ext uri="{FF2B5EF4-FFF2-40B4-BE49-F238E27FC236}">
                <a16:creationId xmlns:a16="http://schemas.microsoft.com/office/drawing/2014/main" id="{B7BEDEFF-3F87-4C44-BA47-B940104B3DD0}"/>
              </a:ext>
            </a:extLst>
          </p:cNvPr>
          <p:cNvSpPr/>
          <p:nvPr/>
        </p:nvSpPr>
        <p:spPr>
          <a:xfrm>
            <a:off x="8597084" y="2623551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3F19B32E-C5C1-45FC-BBC5-BD456BFC24D9}"/>
              </a:ext>
            </a:extLst>
          </p:cNvPr>
          <p:cNvCxnSpPr>
            <a:cxnSpLocks/>
            <a:stCxn id="766" idx="0"/>
            <a:endCxn id="560" idx="2"/>
          </p:cNvCxnSpPr>
          <p:nvPr/>
        </p:nvCxnSpPr>
        <p:spPr>
          <a:xfrm rot="5400000" flipH="1" flipV="1">
            <a:off x="8860573" y="2303428"/>
            <a:ext cx="135541" cy="504706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85E1424-E8D0-46D6-A007-6FE363445ECA}"/>
              </a:ext>
            </a:extLst>
          </p:cNvPr>
          <p:cNvCxnSpPr>
            <a:stCxn id="762" idx="2"/>
            <a:endCxn id="560" idx="6"/>
          </p:cNvCxnSpPr>
          <p:nvPr/>
        </p:nvCxnSpPr>
        <p:spPr>
          <a:xfrm flipH="1" flipV="1">
            <a:off x="9338508" y="2488010"/>
            <a:ext cx="1583746" cy="1874"/>
          </a:xfrm>
          <a:prstGeom prst="straightConnector1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4E1B1C6-166B-42FB-8276-E062326929FD}"/>
              </a:ext>
            </a:extLst>
          </p:cNvPr>
          <p:cNvGrpSpPr/>
          <p:nvPr/>
        </p:nvGrpSpPr>
        <p:grpSpPr>
          <a:xfrm>
            <a:off x="9365213" y="-831231"/>
            <a:ext cx="818117" cy="266689"/>
            <a:chOff x="3195983" y="928800"/>
            <a:chExt cx="818233" cy="266689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22D7B9CB-0C37-4F9E-A7A4-926540364F92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53A9FB1B-3064-4003-A0DC-C1151EA4145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869FED62-1D47-414A-A8ED-7A4ED0F71E2E}"/>
              </a:ext>
            </a:extLst>
          </p:cNvPr>
          <p:cNvGrpSpPr/>
          <p:nvPr/>
        </p:nvGrpSpPr>
        <p:grpSpPr>
          <a:xfrm>
            <a:off x="9169307" y="-955548"/>
            <a:ext cx="410501" cy="246221"/>
            <a:chOff x="945142" y="761367"/>
            <a:chExt cx="386490" cy="246221"/>
          </a:xfrm>
        </p:grpSpPr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F8E91B7B-BCB0-4A4E-9614-4B09CDFF3F3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1BCC6D1-73EB-4855-848D-68C91AA3BA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59</a:t>
              </a:r>
            </a:p>
          </p:txBody>
        </p:sp>
      </p:grp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8BA27E5-6090-4F22-873D-4AFB7DC83085}"/>
              </a:ext>
            </a:extLst>
          </p:cNvPr>
          <p:cNvCxnSpPr>
            <a:stCxn id="811" idx="2"/>
            <a:endCxn id="773" idx="3"/>
          </p:cNvCxnSpPr>
          <p:nvPr/>
        </p:nvCxnSpPr>
        <p:spPr>
          <a:xfrm flipH="1">
            <a:off x="10183329" y="-706323"/>
            <a:ext cx="143892" cy="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F999CD6-4659-45C9-A0EE-F4B040BE11B6}"/>
              </a:ext>
            </a:extLst>
          </p:cNvPr>
          <p:cNvCxnSpPr>
            <a:stCxn id="772" idx="2"/>
            <a:endCxn id="682" idx="0"/>
          </p:cNvCxnSpPr>
          <p:nvPr/>
        </p:nvCxnSpPr>
        <p:spPr>
          <a:xfrm>
            <a:off x="9774272" y="-564542"/>
            <a:ext cx="1134" cy="2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043C20FB-F061-4A26-B34D-9C0562CF2B57}"/>
              </a:ext>
            </a:extLst>
          </p:cNvPr>
          <p:cNvGrpSpPr/>
          <p:nvPr/>
        </p:nvGrpSpPr>
        <p:grpSpPr>
          <a:xfrm>
            <a:off x="2408579" y="473918"/>
            <a:ext cx="946529" cy="400110"/>
            <a:chOff x="2001168" y="848124"/>
            <a:chExt cx="998064" cy="576635"/>
          </a:xfrm>
        </p:grpSpPr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CB326510-CA9B-4299-80C1-804D643623E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D72DCA87-AB4C-4531-9FD2-623BCE505D48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7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Duplicate Value Remove</a:t>
              </a:r>
            </a:p>
          </p:txBody>
        </p: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32B112EB-EB2C-4B45-86C0-C376BE421759}"/>
              </a:ext>
            </a:extLst>
          </p:cNvPr>
          <p:cNvGrpSpPr/>
          <p:nvPr/>
        </p:nvGrpSpPr>
        <p:grpSpPr>
          <a:xfrm>
            <a:off x="1421843" y="476732"/>
            <a:ext cx="782936" cy="400110"/>
            <a:chOff x="2001168" y="848124"/>
            <a:chExt cx="998064" cy="576635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1EC46CB-6ADB-4E10-B3F0-9500C96C3DF0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665DA85-0CA1-412F-A684-8D3D94AAB5D3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7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Categorize Attributes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695D6-0CBF-4701-AE8F-715DE85FF1AB}"/>
              </a:ext>
            </a:extLst>
          </p:cNvPr>
          <p:cNvCxnSpPr>
            <a:stCxn id="100" idx="1"/>
            <a:endCxn id="604" idx="3"/>
          </p:cNvCxnSpPr>
          <p:nvPr/>
        </p:nvCxnSpPr>
        <p:spPr>
          <a:xfrm flipH="1">
            <a:off x="3355108" y="673366"/>
            <a:ext cx="19241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649A5-F528-42DC-8755-1F9B6EB54105}"/>
              </a:ext>
            </a:extLst>
          </p:cNvPr>
          <p:cNvCxnSpPr>
            <a:stCxn id="604" idx="1"/>
            <a:endCxn id="609" idx="3"/>
          </p:cNvCxnSpPr>
          <p:nvPr/>
        </p:nvCxnSpPr>
        <p:spPr>
          <a:xfrm flipH="1">
            <a:off x="2204779" y="673973"/>
            <a:ext cx="203800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D2628653-201E-411E-A6CE-8F069D14E2B1}"/>
              </a:ext>
            </a:extLst>
          </p:cNvPr>
          <p:cNvGrpSpPr/>
          <p:nvPr/>
        </p:nvGrpSpPr>
        <p:grpSpPr>
          <a:xfrm>
            <a:off x="2230059" y="393782"/>
            <a:ext cx="386490" cy="246221"/>
            <a:chOff x="945142" y="761367"/>
            <a:chExt cx="386490" cy="246221"/>
          </a:xfrm>
        </p:grpSpPr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C6B2FCA-3880-494D-BDDB-79D1B56402C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FC39A4E0-A426-44C5-A238-26EBDE606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C771B69-E4C1-45B6-8693-D717146D5D3D}"/>
              </a:ext>
            </a:extLst>
          </p:cNvPr>
          <p:cNvGrpSpPr/>
          <p:nvPr/>
        </p:nvGrpSpPr>
        <p:grpSpPr>
          <a:xfrm>
            <a:off x="1233722" y="377689"/>
            <a:ext cx="386490" cy="246221"/>
            <a:chOff x="945142" y="761367"/>
            <a:chExt cx="386490" cy="246221"/>
          </a:xfrm>
        </p:grpSpPr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7D269843-681B-4226-88B6-3382E8273DA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6DFA0177-C18C-4199-BEA0-23F68507A91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093063EF-1432-4C8F-8ED9-22B7B8DDDFE7}"/>
              </a:ext>
            </a:extLst>
          </p:cNvPr>
          <p:cNvGrpSpPr/>
          <p:nvPr/>
        </p:nvGrpSpPr>
        <p:grpSpPr>
          <a:xfrm>
            <a:off x="-841394" y="2884573"/>
            <a:ext cx="975908" cy="407097"/>
            <a:chOff x="3195984" y="928800"/>
            <a:chExt cx="818232" cy="268427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3303AC54-B95B-4163-95A5-12F928B6EB3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0C1E8985-88F9-4C03-8836-B49C097CC436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 Remove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-1024516" y="2766238"/>
            <a:ext cx="386490" cy="246221"/>
            <a:chOff x="945142" y="761367"/>
            <a:chExt cx="386490" cy="24622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6FEBD8E7-7948-4DE7-A4D4-0EFB3A3206A5}"/>
              </a:ext>
            </a:extLst>
          </p:cNvPr>
          <p:cNvGrpSpPr/>
          <p:nvPr/>
        </p:nvGrpSpPr>
        <p:grpSpPr>
          <a:xfrm>
            <a:off x="-797288" y="3495639"/>
            <a:ext cx="888933" cy="266689"/>
            <a:chOff x="3195984" y="928800"/>
            <a:chExt cx="818232" cy="266689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B7A4A4D5-775C-4D96-B5EA-06F05C324EF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EFA9CFC3-5473-405B-80F7-1F13CCD248D8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Scaling</a:t>
              </a:r>
            </a:p>
          </p:txBody>
        </p:sp>
      </p:grpSp>
      <p:grpSp>
        <p:nvGrpSpPr>
          <p:cNvPr id="800" name="Group 799">
            <a:extLst>
              <a:ext uri="{FF2B5EF4-FFF2-40B4-BE49-F238E27FC236}">
                <a16:creationId xmlns:a16="http://schemas.microsoft.com/office/drawing/2014/main" id="{4122D238-1D30-4B34-BBC9-D6E2F7552354}"/>
              </a:ext>
            </a:extLst>
          </p:cNvPr>
          <p:cNvGrpSpPr/>
          <p:nvPr/>
        </p:nvGrpSpPr>
        <p:grpSpPr>
          <a:xfrm>
            <a:off x="-854364" y="3967950"/>
            <a:ext cx="1003272" cy="246221"/>
            <a:chOff x="3230880" y="2718998"/>
            <a:chExt cx="1014984" cy="342176"/>
          </a:xfrm>
        </p:grpSpPr>
        <p:sp>
          <p:nvSpPr>
            <p:cNvPr id="801" name="Parallelogram 800">
              <a:extLst>
                <a:ext uri="{FF2B5EF4-FFF2-40B4-BE49-F238E27FC236}">
                  <a16:creationId xmlns:a16="http://schemas.microsoft.com/office/drawing/2014/main" id="{16C30D60-7844-4B07-9DD2-9F4106567E7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66016045-8BA4-448F-959B-2EA2F6ABC018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D7BA6F92-4BAB-4403-94EF-028DEF6CA27C}"/>
              </a:ext>
            </a:extLst>
          </p:cNvPr>
          <p:cNvCxnSpPr>
            <a:cxnSpLocks/>
            <a:stCxn id="797" idx="2"/>
            <a:endCxn id="802" idx="0"/>
          </p:cNvCxnSpPr>
          <p:nvPr/>
        </p:nvCxnSpPr>
        <p:spPr>
          <a:xfrm>
            <a:off x="-352821" y="3762328"/>
            <a:ext cx="1600" cy="20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-1009689" y="3390139"/>
            <a:ext cx="410032" cy="244388"/>
            <a:chOff x="921600" y="763200"/>
            <a:chExt cx="410032" cy="24438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-991018" y="3851669"/>
            <a:ext cx="386490" cy="246221"/>
            <a:chOff x="945142" y="761367"/>
            <a:chExt cx="386490" cy="24622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740087A0-F1B3-4794-B8EB-110E5952346A}"/>
              </a:ext>
            </a:extLst>
          </p:cNvPr>
          <p:cNvGrpSpPr/>
          <p:nvPr/>
        </p:nvGrpSpPr>
        <p:grpSpPr>
          <a:xfrm>
            <a:off x="-984880" y="4309436"/>
            <a:ext cx="386490" cy="246221"/>
            <a:chOff x="945142" y="761367"/>
            <a:chExt cx="386490" cy="246221"/>
          </a:xfrm>
        </p:grpSpPr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C2C8AEC8-41B2-4A49-874F-D79D65A2FB1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B400CCBB-CC87-461D-93B2-01A081992A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EFACD64F-470D-4807-A81C-83431DC2A497}"/>
              </a:ext>
            </a:extLst>
          </p:cNvPr>
          <p:cNvCxnSpPr>
            <a:cxnSpLocks/>
          </p:cNvCxnSpPr>
          <p:nvPr/>
        </p:nvCxnSpPr>
        <p:spPr>
          <a:xfrm flipH="1" flipV="1">
            <a:off x="973564" y="3181134"/>
            <a:ext cx="5408" cy="216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AF028D1C-FD48-44E3-9068-E3DF41600633}"/>
              </a:ext>
            </a:extLst>
          </p:cNvPr>
          <p:cNvCxnSpPr>
            <a:cxnSpLocks/>
          </p:cNvCxnSpPr>
          <p:nvPr/>
        </p:nvCxnSpPr>
        <p:spPr>
          <a:xfrm flipH="1">
            <a:off x="976760" y="3884076"/>
            <a:ext cx="2212" cy="1646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onnector: Elbow 644">
            <a:extLst>
              <a:ext uri="{FF2B5EF4-FFF2-40B4-BE49-F238E27FC236}">
                <a16:creationId xmlns:a16="http://schemas.microsoft.com/office/drawing/2014/main" id="{A351F2B2-16BF-4125-9F53-259921A2EA83}"/>
              </a:ext>
            </a:extLst>
          </p:cNvPr>
          <p:cNvCxnSpPr>
            <a:cxnSpLocks/>
          </p:cNvCxnSpPr>
          <p:nvPr/>
        </p:nvCxnSpPr>
        <p:spPr>
          <a:xfrm flipV="1">
            <a:off x="151790" y="3609815"/>
            <a:ext cx="375262" cy="1015263"/>
          </a:xfrm>
          <a:prstGeom prst="bentConnector3">
            <a:avLst>
              <a:gd name="adj1" fmla="val 3213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Connector: Elbow 646">
            <a:extLst>
              <a:ext uri="{FF2B5EF4-FFF2-40B4-BE49-F238E27FC236}">
                <a16:creationId xmlns:a16="http://schemas.microsoft.com/office/drawing/2014/main" id="{A84416D9-A053-4047-A849-4D1E9BBC3D7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9316" y="3076725"/>
            <a:ext cx="4898467" cy="839958"/>
          </a:xfrm>
          <a:prstGeom prst="bentConnector4">
            <a:avLst>
              <a:gd name="adj1" fmla="val -4667"/>
              <a:gd name="adj2" fmla="val 18467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or: Elbow 689">
            <a:extLst>
              <a:ext uri="{FF2B5EF4-FFF2-40B4-BE49-F238E27FC236}">
                <a16:creationId xmlns:a16="http://schemas.microsoft.com/office/drawing/2014/main" id="{3603ED5D-32D1-42AF-829B-A11157F000DE}"/>
              </a:ext>
            </a:extLst>
          </p:cNvPr>
          <p:cNvCxnSpPr>
            <a:cxnSpLocks/>
            <a:endCxn id="696" idx="2"/>
          </p:cNvCxnSpPr>
          <p:nvPr/>
        </p:nvCxnSpPr>
        <p:spPr>
          <a:xfrm flipV="1">
            <a:off x="1371312" y="3062167"/>
            <a:ext cx="584536" cy="1109675"/>
          </a:xfrm>
          <a:prstGeom prst="bentConnector3">
            <a:avLst>
              <a:gd name="adj1" fmla="val 2219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Connector: Elbow 690">
            <a:extLst>
              <a:ext uri="{FF2B5EF4-FFF2-40B4-BE49-F238E27FC236}">
                <a16:creationId xmlns:a16="http://schemas.microsoft.com/office/drawing/2014/main" id="{20BD8B27-E617-402B-AD11-C0C718378ECE}"/>
              </a:ext>
            </a:extLst>
          </p:cNvPr>
          <p:cNvCxnSpPr>
            <a:cxnSpLocks/>
            <a:endCxn id="696" idx="0"/>
          </p:cNvCxnSpPr>
          <p:nvPr/>
        </p:nvCxnSpPr>
        <p:spPr>
          <a:xfrm rot="16200000" flipH="1">
            <a:off x="1486985" y="2441428"/>
            <a:ext cx="35583" cy="1059954"/>
          </a:xfrm>
          <a:prstGeom prst="bentConnector3">
            <a:avLst>
              <a:gd name="adj1" fmla="val -64244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Connector: Elbow 691">
            <a:extLst>
              <a:ext uri="{FF2B5EF4-FFF2-40B4-BE49-F238E27FC236}">
                <a16:creationId xmlns:a16="http://schemas.microsoft.com/office/drawing/2014/main" id="{74BB1500-2B7F-45CE-967D-C7AFD62A0E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2236" y="1511281"/>
            <a:ext cx="598196" cy="4969145"/>
          </a:xfrm>
          <a:prstGeom prst="bentConnector4">
            <a:avLst>
              <a:gd name="adj1" fmla="val -33120"/>
              <a:gd name="adj2" fmla="val 1046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Connector: Elbow 692">
            <a:extLst>
              <a:ext uri="{FF2B5EF4-FFF2-40B4-BE49-F238E27FC236}">
                <a16:creationId xmlns:a16="http://schemas.microsoft.com/office/drawing/2014/main" id="{21371BA6-BBF2-49EE-9DB7-03E465A555C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92630" y="2702243"/>
            <a:ext cx="4832450" cy="1463270"/>
          </a:xfrm>
          <a:prstGeom prst="bentConnector5">
            <a:avLst>
              <a:gd name="adj1" fmla="val -2549"/>
              <a:gd name="adj2" fmla="val -27307"/>
              <a:gd name="adj3" fmla="val 12287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Arrow Connector 693">
            <a:extLst>
              <a:ext uri="{FF2B5EF4-FFF2-40B4-BE49-F238E27FC236}">
                <a16:creationId xmlns:a16="http://schemas.microsoft.com/office/drawing/2014/main" id="{05A0D02F-6B82-46B7-BE27-5C2B426A8B34}"/>
              </a:ext>
            </a:extLst>
          </p:cNvPr>
          <p:cNvCxnSpPr>
            <a:cxnSpLocks/>
          </p:cNvCxnSpPr>
          <p:nvPr/>
        </p:nvCxnSpPr>
        <p:spPr>
          <a:xfrm>
            <a:off x="-353440" y="3291551"/>
            <a:ext cx="619" cy="2085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C85EC2A9-E80A-4688-977E-1321D8D6A6E0}"/>
              </a:ext>
            </a:extLst>
          </p:cNvPr>
          <p:cNvCxnSpPr>
            <a:cxnSpLocks/>
          </p:cNvCxnSpPr>
          <p:nvPr/>
        </p:nvCxnSpPr>
        <p:spPr>
          <a:xfrm>
            <a:off x="-351221" y="4214052"/>
            <a:ext cx="452" cy="2087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Oval 695">
            <a:extLst>
              <a:ext uri="{FF2B5EF4-FFF2-40B4-BE49-F238E27FC236}">
                <a16:creationId xmlns:a16="http://schemas.microsoft.com/office/drawing/2014/main" id="{37032C89-5331-41C6-821C-7E8DC836B043}"/>
              </a:ext>
            </a:extLst>
          </p:cNvPr>
          <p:cNvSpPr/>
          <p:nvPr/>
        </p:nvSpPr>
        <p:spPr>
          <a:xfrm>
            <a:off x="1955848" y="2989197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006A0459-8467-42C1-B8EF-FBC40707E259}"/>
              </a:ext>
            </a:extLst>
          </p:cNvPr>
          <p:cNvCxnSpPr>
            <a:cxnSpLocks/>
            <a:stCxn id="696" idx="6"/>
          </p:cNvCxnSpPr>
          <p:nvPr/>
        </p:nvCxnSpPr>
        <p:spPr>
          <a:xfrm flipV="1">
            <a:off x="2113660" y="3051957"/>
            <a:ext cx="372845" cy="10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03F19AB1-D904-4450-BA43-FC490D76765E}"/>
              </a:ext>
            </a:extLst>
          </p:cNvPr>
          <p:cNvCxnSpPr>
            <a:cxnSpLocks/>
            <a:endCxn id="696" idx="4"/>
          </p:cNvCxnSpPr>
          <p:nvPr/>
        </p:nvCxnSpPr>
        <p:spPr>
          <a:xfrm flipH="1" flipV="1">
            <a:off x="2034754" y="3135137"/>
            <a:ext cx="6314" cy="2679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Arrow Connector 766">
            <a:extLst>
              <a:ext uri="{FF2B5EF4-FFF2-40B4-BE49-F238E27FC236}">
                <a16:creationId xmlns:a16="http://schemas.microsoft.com/office/drawing/2014/main" id="{94775FC5-1570-40C8-8427-ECF2DA7898AE}"/>
              </a:ext>
            </a:extLst>
          </p:cNvPr>
          <p:cNvCxnSpPr>
            <a:cxnSpLocks/>
          </p:cNvCxnSpPr>
          <p:nvPr/>
        </p:nvCxnSpPr>
        <p:spPr>
          <a:xfrm>
            <a:off x="-352821" y="3762209"/>
            <a:ext cx="1600" cy="20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7181128" y="-1225758"/>
            <a:ext cx="3704754" cy="3817064"/>
          </a:xfrm>
          <a:prstGeom prst="rect">
            <a:avLst/>
          </a:prstGeom>
          <a:solidFill>
            <a:srgbClr val="B797CF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893537" y="2953732"/>
            <a:ext cx="3792285" cy="4032284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286681" y="57385"/>
            <a:ext cx="5323474" cy="2338406"/>
          </a:xfrm>
          <a:prstGeom prst="rect">
            <a:avLst/>
          </a:prstGeom>
          <a:solidFill>
            <a:srgbClr val="CBD2E3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-955765" y="-86622"/>
            <a:ext cx="2140097" cy="2070198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-756591" y="538611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-783088" y="1455767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50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-312124" y="805300"/>
            <a:ext cx="6870" cy="65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286217" y="60199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32342" y="658634"/>
            <a:ext cx="153875" cy="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37316" y="1078129"/>
            <a:ext cx="1037649" cy="230832"/>
            <a:chOff x="3230880" y="2718998"/>
            <a:chExt cx="1014984" cy="320790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Public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33461" y="951730"/>
            <a:ext cx="386490" cy="230832"/>
            <a:chOff x="945142" y="761367"/>
            <a:chExt cx="386490" cy="230832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-950697" y="461054"/>
            <a:ext cx="386490" cy="230832"/>
            <a:chOff x="945142" y="761367"/>
            <a:chExt cx="386490" cy="23083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-887747" y="1350876"/>
            <a:ext cx="386490" cy="230832"/>
            <a:chOff x="945142" y="761367"/>
            <a:chExt cx="386490" cy="230832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-959387" y="-98688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706371" y="188353"/>
            <a:ext cx="699821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29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713496" y="751329"/>
            <a:ext cx="692695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29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>
            <a:off x="5056281" y="562485"/>
            <a:ext cx="3562" cy="188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434357" y="57954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513264" y="398526"/>
            <a:ext cx="193109" cy="18101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513263" y="725485"/>
            <a:ext cx="200234" cy="2360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3543129" y="474518"/>
            <a:ext cx="732496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6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>
            <a:off x="4275625" y="652514"/>
            <a:ext cx="158732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609" idx="1"/>
            <a:endCxn id="70" idx="6"/>
          </p:cNvCxnSpPr>
          <p:nvPr/>
        </p:nvCxnSpPr>
        <p:spPr>
          <a:xfrm flipH="1">
            <a:off x="444029" y="661398"/>
            <a:ext cx="977814" cy="135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282663" y="41718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524258" y="137215"/>
            <a:ext cx="386490" cy="230832"/>
            <a:chOff x="945142" y="761367"/>
            <a:chExt cx="386490" cy="23083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522498" y="671215"/>
            <a:ext cx="386490" cy="230832"/>
            <a:chOff x="945142" y="761367"/>
            <a:chExt cx="386490" cy="23083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3449753" y="340452"/>
            <a:ext cx="386490" cy="230832"/>
            <a:chOff x="945142" y="761367"/>
            <a:chExt cx="386490" cy="23083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046930" y="991850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864983" y="905870"/>
            <a:ext cx="386490" cy="230832"/>
            <a:chOff x="945142" y="761367"/>
            <a:chExt cx="386490" cy="230832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 flipV="1">
            <a:off x="2847282" y="1194917"/>
            <a:ext cx="199648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3902090" y="1511444"/>
            <a:ext cx="1037649" cy="230832"/>
            <a:chOff x="3230880" y="2718998"/>
            <a:chExt cx="1014984" cy="320790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Private Key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3990032" y="1201588"/>
            <a:ext cx="432440" cy="3098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289" idx="1"/>
          </p:cNvCxnSpPr>
          <p:nvPr/>
        </p:nvCxnSpPr>
        <p:spPr>
          <a:xfrm flipV="1">
            <a:off x="166883" y="1614031"/>
            <a:ext cx="1759025" cy="2640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577712" y="1547654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 flipV="1">
            <a:off x="3735524" y="1620624"/>
            <a:ext cx="188378" cy="62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769737" y="1397456"/>
            <a:ext cx="386490" cy="230832"/>
            <a:chOff x="945142" y="761367"/>
            <a:chExt cx="386490" cy="230832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655137" y="1693594"/>
            <a:ext cx="1481" cy="2107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686526" y="1920114"/>
            <a:ext cx="1316238" cy="386077"/>
            <a:chOff x="4315382" y="951777"/>
            <a:chExt cx="1023034" cy="529928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0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-991422" y="2518446"/>
            <a:ext cx="7660134" cy="2439040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+mj-lt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527052" y="339726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491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562015" y="2953731"/>
            <a:ext cx="823098" cy="230832"/>
            <a:chOff x="3230880" y="2718998"/>
            <a:chExt cx="1014984" cy="320790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973564" y="3181253"/>
            <a:ext cx="5408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976760" y="3884195"/>
            <a:ext cx="2212" cy="16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564946" y="4048848"/>
            <a:ext cx="821161" cy="230832"/>
            <a:chOff x="3230880" y="2719003"/>
            <a:chExt cx="1014984" cy="320791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20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2486505" y="2840983"/>
            <a:ext cx="869986" cy="389647"/>
            <a:chOff x="3008356" y="2609783"/>
            <a:chExt cx="869986" cy="38964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3456536" y="274487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11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2471003" y="3485206"/>
            <a:ext cx="923100" cy="388628"/>
            <a:chOff x="3230880" y="2695174"/>
            <a:chExt cx="1014984" cy="540083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13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346523" y="3290126"/>
            <a:ext cx="386490" cy="230832"/>
            <a:chOff x="945142" y="761367"/>
            <a:chExt cx="386490" cy="23083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422309" y="2840582"/>
            <a:ext cx="386490" cy="230832"/>
            <a:chOff x="945142" y="761367"/>
            <a:chExt cx="386490" cy="230832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415261" y="3920722"/>
            <a:ext cx="386490" cy="230832"/>
            <a:chOff x="945142" y="761367"/>
            <a:chExt cx="386490" cy="230832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2291772" y="2759300"/>
            <a:ext cx="386490" cy="230832"/>
            <a:chOff x="945142" y="761367"/>
            <a:chExt cx="386490" cy="230832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-997072" y="2500797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</p:cNvCxnSpPr>
          <p:nvPr/>
        </p:nvCxnSpPr>
        <p:spPr>
          <a:xfrm rot="5400000">
            <a:off x="693930" y="1242078"/>
            <a:ext cx="595126" cy="268986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3364528" y="4007930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41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PCA, </a:t>
              </a:r>
              <a:r>
                <a:rPr lang="en-US" sz="900" dirty="0" err="1">
                  <a:latin typeface="+mj-lt"/>
                  <a:cs typeface="Times New Roman" panose="02020603050405020304" pitchFamily="18" charset="0"/>
                </a:rPr>
                <a:t>iForest</a:t>
              </a:r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, Ensemble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1561390" y="3403212"/>
            <a:ext cx="848818" cy="486036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397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DT, XGB, RF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1479909" y="3284898"/>
            <a:ext cx="386490" cy="230832"/>
            <a:chOff x="945142" y="761367"/>
            <a:chExt cx="386490" cy="230832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3924747" y="3217052"/>
            <a:ext cx="205" cy="3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H="1" flipV="1">
            <a:off x="3924952" y="3761112"/>
            <a:ext cx="4206" cy="24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3377472" y="3669872"/>
            <a:ext cx="468574" cy="1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-880729" y="4422931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88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900" b="0" i="0" u="none" strike="noStrike" dirty="0">
                  <a:solidFill>
                    <a:srgbClr val="000000"/>
                  </a:solidFill>
                  <a:effectLst/>
                  <a:latin typeface="+mj-lt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900" b="0" i="0" u="none" strike="noStrike" dirty="0">
                <a:effectLst/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51790" y="3594545"/>
            <a:ext cx="375262" cy="1030652"/>
          </a:xfrm>
          <a:prstGeom prst="bentConnector3">
            <a:avLst>
              <a:gd name="adj1" fmla="val 41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5009662" y="3505322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3846046" y="361517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181" idx="1"/>
            <a:endCxn id="381" idx="2"/>
          </p:cNvCxnSpPr>
          <p:nvPr/>
        </p:nvCxnSpPr>
        <p:spPr>
          <a:xfrm rot="10800000" flipH="1" flipV="1">
            <a:off x="579316" y="3069146"/>
            <a:ext cx="4898467" cy="847655"/>
          </a:xfrm>
          <a:prstGeom prst="bentConnector4">
            <a:avLst>
              <a:gd name="adj1" fmla="val -3967"/>
              <a:gd name="adj2" fmla="val 185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4003858" y="3688142"/>
            <a:ext cx="1005804" cy="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02D94D4D-8E0D-4902-8C83-294FA8DBAFA6}"/>
              </a:ext>
            </a:extLst>
          </p:cNvPr>
          <p:cNvGrpSpPr/>
          <p:nvPr/>
        </p:nvGrpSpPr>
        <p:grpSpPr>
          <a:xfrm>
            <a:off x="5719164" y="3022149"/>
            <a:ext cx="760333" cy="417532"/>
            <a:chOff x="5719164" y="2780214"/>
            <a:chExt cx="760333" cy="417532"/>
          </a:xfrm>
        </p:grpSpPr>
        <p:sp>
          <p:nvSpPr>
            <p:cNvPr id="441" name="Parallelogram 440">
              <a:extLst>
                <a:ext uri="{FF2B5EF4-FFF2-40B4-BE49-F238E27FC236}">
                  <a16:creationId xmlns:a16="http://schemas.microsoft.com/office/drawing/2014/main" id="{D083D7D7-C7F1-420D-B30C-C0B0CC8CE0EC}"/>
                </a:ext>
              </a:extLst>
            </p:cNvPr>
            <p:cNvSpPr/>
            <p:nvPr/>
          </p:nvSpPr>
          <p:spPr>
            <a:xfrm>
              <a:off x="5719164" y="2786266"/>
              <a:ext cx="760333" cy="41148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CA18263-4C30-404F-B275-D931CC5E3FC6}"/>
                </a:ext>
              </a:extLst>
            </p:cNvPr>
            <p:cNvSpPr txBox="1"/>
            <p:nvPr/>
          </p:nvSpPr>
          <p:spPr>
            <a:xfrm>
              <a:off x="5735147" y="2780214"/>
              <a:ext cx="730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cxnSpLocks/>
            <a:stCxn id="186" idx="3"/>
            <a:endCxn id="570" idx="2"/>
          </p:cNvCxnSpPr>
          <p:nvPr/>
        </p:nvCxnSpPr>
        <p:spPr>
          <a:xfrm flipV="1">
            <a:off x="1371312" y="3062286"/>
            <a:ext cx="584536" cy="1101978"/>
          </a:xfrm>
          <a:prstGeom prst="bentConnector3">
            <a:avLst>
              <a:gd name="adj1" fmla="val 22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  <a:stCxn id="181" idx="0"/>
            <a:endCxn id="570" idx="0"/>
          </p:cNvCxnSpPr>
          <p:nvPr/>
        </p:nvCxnSpPr>
        <p:spPr>
          <a:xfrm rot="16200000" flipH="1">
            <a:off x="1486984" y="2441546"/>
            <a:ext cx="35585" cy="1059954"/>
          </a:xfrm>
          <a:prstGeom prst="bentConnector3">
            <a:avLst>
              <a:gd name="adj1" fmla="val -6424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2236" y="1511400"/>
            <a:ext cx="598196" cy="4969145"/>
          </a:xfrm>
          <a:prstGeom prst="bentConnector4">
            <a:avLst>
              <a:gd name="adj1" fmla="val -33120"/>
              <a:gd name="adj2" fmla="val 104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4404853" y="3099538"/>
            <a:ext cx="825515" cy="240479"/>
            <a:chOff x="3230880" y="2695174"/>
            <a:chExt cx="1014984" cy="540083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18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F1-Score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5477784" y="3296576"/>
            <a:ext cx="1775" cy="2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5400653" y="315063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>
            <a:off x="5202102" y="3223606"/>
            <a:ext cx="198551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5558465" y="3206815"/>
            <a:ext cx="176682" cy="1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552116" y="1833485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47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168384" y="1904365"/>
            <a:ext cx="973506" cy="377956"/>
            <a:chOff x="2001168" y="848124"/>
            <a:chExt cx="998064" cy="563882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5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 flipV="1">
            <a:off x="2986323" y="2104780"/>
            <a:ext cx="182061" cy="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2968429" y="1813319"/>
            <a:ext cx="386490" cy="230832"/>
            <a:chOff x="945142" y="761367"/>
            <a:chExt cx="386490" cy="2308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12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stCxn id="185" idx="5"/>
            <a:endCxn id="932" idx="6"/>
          </p:cNvCxnSpPr>
          <p:nvPr/>
        </p:nvCxnSpPr>
        <p:spPr>
          <a:xfrm rot="10800000" flipH="1">
            <a:off x="592630" y="2702362"/>
            <a:ext cx="4832450" cy="1463270"/>
          </a:xfrm>
          <a:prstGeom prst="bentConnector5">
            <a:avLst>
              <a:gd name="adj1" fmla="val -2549"/>
              <a:gd name="adj2" fmla="val -27307"/>
              <a:gd name="adj3" fmla="val 122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932" idx="0"/>
            <a:endCxn id="514" idx="2"/>
          </p:cNvCxnSpPr>
          <p:nvPr/>
        </p:nvCxnSpPr>
        <p:spPr>
          <a:xfrm rot="5400000" flipH="1" flipV="1">
            <a:off x="5503842" y="2094366"/>
            <a:ext cx="377359" cy="692695"/>
          </a:xfrm>
          <a:prstGeom prst="bentConnector3">
            <a:avLst>
              <a:gd name="adj1" fmla="val 1284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9512700" y="5882570"/>
            <a:ext cx="813979" cy="435265"/>
            <a:chOff x="3230880" y="2718998"/>
            <a:chExt cx="1014984" cy="316187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6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801" idx="5"/>
            <a:endCxn id="1030" idx="2"/>
          </p:cNvCxnSpPr>
          <p:nvPr/>
        </p:nvCxnSpPr>
        <p:spPr>
          <a:xfrm rot="10800000" flipH="1" flipV="1">
            <a:off x="-826680" y="4084735"/>
            <a:ext cx="7802242" cy="2552495"/>
          </a:xfrm>
          <a:prstGeom prst="bentConnector3">
            <a:avLst>
              <a:gd name="adj1" fmla="val -3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7304178" y="6501779"/>
            <a:ext cx="933812" cy="269769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28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8396834" y="6516742"/>
            <a:ext cx="697047" cy="245678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50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Evaluate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cxnSpLocks/>
          </p:cNvCxnSpPr>
          <p:nvPr/>
        </p:nvCxnSpPr>
        <p:spPr>
          <a:xfrm>
            <a:off x="8237990" y="6636401"/>
            <a:ext cx="158844" cy="2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891101" y="2940190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7177309" y="-1237706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30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591549" y="1817303"/>
            <a:ext cx="386490" cy="230832"/>
            <a:chOff x="945142" y="761367"/>
            <a:chExt cx="386490" cy="230832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13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cxnSpLocks/>
            <a:stCxn id="792" idx="2"/>
            <a:endCxn id="799" idx="0"/>
          </p:cNvCxnSpPr>
          <p:nvPr/>
        </p:nvCxnSpPr>
        <p:spPr>
          <a:xfrm>
            <a:off x="-353440" y="3260891"/>
            <a:ext cx="619" cy="239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cxnSpLocks/>
            <a:stCxn id="802" idx="2"/>
            <a:endCxn id="323" idx="0"/>
          </p:cNvCxnSpPr>
          <p:nvPr/>
        </p:nvCxnSpPr>
        <p:spPr>
          <a:xfrm>
            <a:off x="-351221" y="4198780"/>
            <a:ext cx="452" cy="22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3252223" y="3909125"/>
            <a:ext cx="386490" cy="230832"/>
            <a:chOff x="945142" y="761367"/>
            <a:chExt cx="386490" cy="230832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3367832" y="2617724"/>
            <a:ext cx="386490" cy="230832"/>
            <a:chOff x="945142" y="761367"/>
            <a:chExt cx="386490" cy="230832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4822513" y="3382771"/>
            <a:ext cx="386490" cy="230832"/>
            <a:chOff x="945142" y="761367"/>
            <a:chExt cx="386490" cy="230832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5629349" y="2899310"/>
            <a:ext cx="386490" cy="230832"/>
            <a:chOff x="945142" y="761367"/>
            <a:chExt cx="386490" cy="230832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2357402" y="3390861"/>
            <a:ext cx="386490" cy="230832"/>
            <a:chOff x="945142" y="761367"/>
            <a:chExt cx="386490" cy="230832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4281009" y="2994856"/>
            <a:ext cx="386490" cy="230832"/>
            <a:chOff x="945142" y="761367"/>
            <a:chExt cx="386490" cy="230832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360787" y="1709724"/>
            <a:ext cx="386490" cy="230832"/>
            <a:chOff x="945142" y="761367"/>
            <a:chExt cx="386490" cy="230832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62FFB8-8922-4E1F-89C2-ED0D2974389E}"/>
              </a:ext>
            </a:extLst>
          </p:cNvPr>
          <p:cNvGrpSpPr/>
          <p:nvPr/>
        </p:nvGrpSpPr>
        <p:grpSpPr>
          <a:xfrm>
            <a:off x="5553208" y="1198252"/>
            <a:ext cx="973506" cy="418548"/>
            <a:chOff x="2001168" y="879168"/>
            <a:chExt cx="998064" cy="53283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662D64D-0326-4FFC-B316-13DC2C7D8A1C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09E994E-9269-42FB-97D3-23DF9FFD89B9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47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73E0B7-CB79-4CDC-9A44-46A221ECFFD1}"/>
              </a:ext>
            </a:extLst>
          </p:cNvPr>
          <p:cNvGrpSpPr/>
          <p:nvPr/>
        </p:nvGrpSpPr>
        <p:grpSpPr>
          <a:xfrm>
            <a:off x="5368903" y="1092308"/>
            <a:ext cx="386490" cy="230832"/>
            <a:chOff x="945142" y="761367"/>
            <a:chExt cx="386490" cy="230832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178FDD-FC2E-4B68-A87E-38D1C84D49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13515D8-198E-470B-85D6-9833A75A83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28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560340E-AB44-4AEB-8968-F1E2B699B492}"/>
              </a:ext>
            </a:extLst>
          </p:cNvPr>
          <p:cNvGrpSpPr/>
          <p:nvPr/>
        </p:nvGrpSpPr>
        <p:grpSpPr>
          <a:xfrm>
            <a:off x="5707524" y="744460"/>
            <a:ext cx="665892" cy="242761"/>
            <a:chOff x="3230878" y="2697818"/>
            <a:chExt cx="1014986" cy="337367"/>
          </a:xfrm>
        </p:grpSpPr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49959C1D-AA18-44CA-8A77-6D726487ECB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8094246-6A5D-4B56-AB8B-07F2B72CF3A6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662F51A-E442-4679-83DB-6ADFE4DFBCF0}"/>
              </a:ext>
            </a:extLst>
          </p:cNvPr>
          <p:cNvGrpSpPr/>
          <p:nvPr/>
        </p:nvGrpSpPr>
        <p:grpSpPr>
          <a:xfrm>
            <a:off x="5560986" y="637263"/>
            <a:ext cx="386490" cy="230832"/>
            <a:chOff x="945142" y="761367"/>
            <a:chExt cx="386490" cy="230832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27177B5-B62B-4F34-B1F7-5801F4CC5FE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945E1BA-6645-42F2-BD62-D040B986CDC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BB377D-3374-4AAE-A1EF-67860D9CFD3D}"/>
              </a:ext>
            </a:extLst>
          </p:cNvPr>
          <p:cNvGrpSpPr/>
          <p:nvPr/>
        </p:nvGrpSpPr>
        <p:grpSpPr>
          <a:xfrm>
            <a:off x="1925908" y="1429365"/>
            <a:ext cx="1359709" cy="382646"/>
            <a:chOff x="-1110205" y="1704135"/>
            <a:chExt cx="1211590" cy="38264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19F5903-717B-4E39-BC3F-42CB9C28370B}"/>
                </a:ext>
              </a:extLst>
            </p:cNvPr>
            <p:cNvSpPr/>
            <p:nvPr/>
          </p:nvSpPr>
          <p:spPr>
            <a:xfrm>
              <a:off x="-1047684" y="1725226"/>
              <a:ext cx="1123698" cy="36155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41650DA-68BC-4F44-84DC-9F9AA71C413E}"/>
                </a:ext>
              </a:extLst>
            </p:cNvPr>
            <p:cNvSpPr txBox="1"/>
            <p:nvPr/>
          </p:nvSpPr>
          <p:spPr>
            <a:xfrm>
              <a:off x="-1110205" y="1704135"/>
              <a:ext cx="1211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Combine Encrypted Dataset Parts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9CEB20-9D3F-47D8-B2F8-CF73D6D980E4}"/>
              </a:ext>
            </a:extLst>
          </p:cNvPr>
          <p:cNvGrpSpPr/>
          <p:nvPr/>
        </p:nvGrpSpPr>
        <p:grpSpPr>
          <a:xfrm>
            <a:off x="1810385" y="1345856"/>
            <a:ext cx="386490" cy="230832"/>
            <a:chOff x="945142" y="761367"/>
            <a:chExt cx="386490" cy="230832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0C6E7EA-CD58-4190-8430-E1983BDFB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514A5BF-D255-4C74-A6AA-A7781C0743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11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D9BD1-EF37-41E9-8207-A4E5D03668A5}"/>
              </a:ext>
            </a:extLst>
          </p:cNvPr>
          <p:cNvCxnSpPr>
            <a:stCxn id="289" idx="3"/>
            <a:endCxn id="140" idx="2"/>
          </p:cNvCxnSpPr>
          <p:nvPr/>
        </p:nvCxnSpPr>
        <p:spPr>
          <a:xfrm>
            <a:off x="3285617" y="1614031"/>
            <a:ext cx="292095" cy="65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3AC0C04-6015-4761-B3AF-E76637FB5133}"/>
              </a:ext>
            </a:extLst>
          </p:cNvPr>
          <p:cNvGrpSpPr/>
          <p:nvPr/>
        </p:nvGrpSpPr>
        <p:grpSpPr>
          <a:xfrm>
            <a:off x="7474422" y="428823"/>
            <a:ext cx="818117" cy="266689"/>
            <a:chOff x="3195983" y="928800"/>
            <a:chExt cx="818233" cy="26668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0205FB3-18A2-453A-B22E-8272B321632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D7477EC9-9BA7-47A1-B5F0-9917DBBD0788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339ACD80-ADE7-4AA8-8B37-C62F74CFE633}"/>
              </a:ext>
            </a:extLst>
          </p:cNvPr>
          <p:cNvSpPr/>
          <p:nvPr/>
        </p:nvSpPr>
        <p:spPr>
          <a:xfrm>
            <a:off x="8219640" y="-272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5AE4FEE-E67A-4240-869A-A88D0C432EE9}"/>
              </a:ext>
            </a:extLst>
          </p:cNvPr>
          <p:cNvGrpSpPr/>
          <p:nvPr/>
        </p:nvGrpSpPr>
        <p:grpSpPr>
          <a:xfrm>
            <a:off x="8828846" y="1132639"/>
            <a:ext cx="842893" cy="407554"/>
            <a:chOff x="3230880" y="2718998"/>
            <a:chExt cx="1014984" cy="316187"/>
          </a:xfrm>
        </p:grpSpPr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FEC4D4CD-510C-4485-9BB5-B3C68E49F2C3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D9950B-3DAC-494C-89DB-12F442559F32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SU’s Private Key</a:t>
              </a:r>
            </a:p>
          </p:txBody>
        </p: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DF9E02A1-73F5-4E79-B262-1E9EB05B7399}"/>
              </a:ext>
            </a:extLst>
          </p:cNvPr>
          <p:cNvSpPr/>
          <p:nvPr/>
        </p:nvSpPr>
        <p:spPr>
          <a:xfrm>
            <a:off x="8710195" y="696739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5DC98E-0E0B-4F24-8484-12510A37DBB5}"/>
              </a:ext>
            </a:extLst>
          </p:cNvPr>
          <p:cNvCxnSpPr>
            <a:cxnSpLocks/>
            <a:stCxn id="359" idx="0"/>
            <a:endCxn id="738" idx="3"/>
          </p:cNvCxnSpPr>
          <p:nvPr/>
        </p:nvCxnSpPr>
        <p:spPr>
          <a:xfrm flipH="1" flipV="1">
            <a:off x="8781069" y="563868"/>
            <a:ext cx="8032" cy="13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714B929-A8EC-4C2F-8559-94DD4442E1F5}"/>
              </a:ext>
            </a:extLst>
          </p:cNvPr>
          <p:cNvGrpSpPr/>
          <p:nvPr/>
        </p:nvGrpSpPr>
        <p:grpSpPr>
          <a:xfrm>
            <a:off x="7293475" y="312993"/>
            <a:ext cx="386490" cy="230832"/>
            <a:chOff x="945142" y="761367"/>
            <a:chExt cx="386490" cy="230832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E95756B-F92C-4483-879A-6CBDCC487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01B202A-BD1B-4CD6-A8DE-50A60E72C1F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3975B36-A726-4649-BFEE-F991E8EA718D}"/>
              </a:ext>
            </a:extLst>
          </p:cNvPr>
          <p:cNvGrpSpPr/>
          <p:nvPr/>
        </p:nvGrpSpPr>
        <p:grpSpPr>
          <a:xfrm>
            <a:off x="8730313" y="1024973"/>
            <a:ext cx="386490" cy="230832"/>
            <a:chOff x="945142" y="761367"/>
            <a:chExt cx="386490" cy="230832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0C500DA-C808-4C7B-B46A-5D8BADBD147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047CB637-7201-40E3-B58A-9E052A68BCF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399" name="Oval 398">
            <a:extLst>
              <a:ext uri="{FF2B5EF4-FFF2-40B4-BE49-F238E27FC236}">
                <a16:creationId xmlns:a16="http://schemas.microsoft.com/office/drawing/2014/main" id="{B9DE7E34-6ABC-4C39-A84C-C149B4580660}"/>
              </a:ext>
            </a:extLst>
          </p:cNvPr>
          <p:cNvSpPr/>
          <p:nvPr/>
        </p:nvSpPr>
        <p:spPr>
          <a:xfrm>
            <a:off x="6751429" y="-288106"/>
            <a:ext cx="157812" cy="14594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985DEF3-87A0-4C12-A8FB-D0BE67A3FA3D}"/>
              </a:ext>
            </a:extLst>
          </p:cNvPr>
          <p:cNvCxnSpPr>
            <a:cxnSpLocks/>
            <a:stCxn id="733" idx="1"/>
            <a:endCxn id="399" idx="6"/>
          </p:cNvCxnSpPr>
          <p:nvPr/>
        </p:nvCxnSpPr>
        <p:spPr>
          <a:xfrm rot="10800000">
            <a:off x="6909242" y="-215136"/>
            <a:ext cx="434875" cy="117406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14B87AC-7828-47B9-8B1E-E4B278004E96}"/>
              </a:ext>
            </a:extLst>
          </p:cNvPr>
          <p:cNvGrpSpPr/>
          <p:nvPr/>
        </p:nvGrpSpPr>
        <p:grpSpPr>
          <a:xfrm>
            <a:off x="7497642" y="3434820"/>
            <a:ext cx="709419" cy="404461"/>
            <a:chOff x="3195984" y="928800"/>
            <a:chExt cx="818232" cy="266689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C923D3B-10D1-4161-9C8F-3CF828F920B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B864668-C3A1-4CE3-BF42-DE21E750DF84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68BA422-666E-4271-BC88-328BD5BB03A8}"/>
              </a:ext>
            </a:extLst>
          </p:cNvPr>
          <p:cNvCxnSpPr>
            <a:cxnSpLocks/>
            <a:stCxn id="399" idx="4"/>
            <a:endCxn id="508" idx="2"/>
          </p:cNvCxnSpPr>
          <p:nvPr/>
        </p:nvCxnSpPr>
        <p:spPr>
          <a:xfrm rot="16200000" flipH="1">
            <a:off x="5609040" y="1079129"/>
            <a:ext cx="3383079" cy="940488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552EEFC-3309-4A12-BF8A-6A9377F43377}"/>
              </a:ext>
            </a:extLst>
          </p:cNvPr>
          <p:cNvGrpSpPr/>
          <p:nvPr/>
        </p:nvGrpSpPr>
        <p:grpSpPr>
          <a:xfrm>
            <a:off x="7115469" y="6394776"/>
            <a:ext cx="386490" cy="230832"/>
            <a:chOff x="945142" y="761367"/>
            <a:chExt cx="386490" cy="230832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1BAC4B9-42ED-4CA6-BE5F-A6ECEAF821D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2CE323-E563-4B8F-AC0C-C7FA4906975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46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40D98D9B-90B3-48E2-AC53-6B5F68B9EB7E}"/>
              </a:ext>
            </a:extLst>
          </p:cNvPr>
          <p:cNvGrpSpPr/>
          <p:nvPr/>
        </p:nvGrpSpPr>
        <p:grpSpPr>
          <a:xfrm>
            <a:off x="7308036" y="3320846"/>
            <a:ext cx="386490" cy="230832"/>
            <a:chOff x="945142" y="761367"/>
            <a:chExt cx="386490" cy="230832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E6646D6-1C3E-4B89-A6B8-9C327F0CA0B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9EF7D38-F376-4636-836E-174846C7DB1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39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475F070-CD9A-4737-8C16-A90D4FC0EAB0}"/>
              </a:ext>
            </a:extLst>
          </p:cNvPr>
          <p:cNvCxnSpPr>
            <a:cxnSpLocks/>
            <a:stCxn id="555" idx="4"/>
            <a:endCxn id="768" idx="0"/>
          </p:cNvCxnSpPr>
          <p:nvPr/>
        </p:nvCxnSpPr>
        <p:spPr>
          <a:xfrm>
            <a:off x="7853345" y="2219024"/>
            <a:ext cx="1555" cy="53734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DB31BF-D383-4289-80B9-602A1956EBAC}"/>
              </a:ext>
            </a:extLst>
          </p:cNvPr>
          <p:cNvGrpSpPr/>
          <p:nvPr/>
        </p:nvGrpSpPr>
        <p:grpSpPr>
          <a:xfrm>
            <a:off x="8201506" y="6386678"/>
            <a:ext cx="386490" cy="230832"/>
            <a:chOff x="945142" y="761367"/>
            <a:chExt cx="386490" cy="230832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BAFAEA9D-E987-4F70-A0AF-080C89A6ACE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468F7E5-23B1-43DD-93A3-7389442C03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47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77B3314-9CBA-419B-B24C-E1BB3DD95E4E}"/>
              </a:ext>
            </a:extLst>
          </p:cNvPr>
          <p:cNvGrpSpPr/>
          <p:nvPr/>
        </p:nvGrpSpPr>
        <p:grpSpPr>
          <a:xfrm>
            <a:off x="9698172" y="4996840"/>
            <a:ext cx="806533" cy="266689"/>
            <a:chOff x="3195984" y="928800"/>
            <a:chExt cx="818232" cy="266689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5EC245-1646-494D-A01A-568FAC28A02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EF06EAB-FE9E-4A87-B7E7-00BCC2F18111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3563410-A6D5-43FE-8BE8-A876D388E439}"/>
              </a:ext>
            </a:extLst>
          </p:cNvPr>
          <p:cNvGrpSpPr/>
          <p:nvPr/>
        </p:nvGrpSpPr>
        <p:grpSpPr>
          <a:xfrm>
            <a:off x="9412322" y="5786642"/>
            <a:ext cx="386490" cy="230832"/>
            <a:chOff x="945142" y="761367"/>
            <a:chExt cx="386490" cy="230832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09FA7A35-6D5B-435F-A9DE-9ED7CDE843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166867A-8580-4D35-A9CB-F4C56F33CE3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51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68B54CAF-1B84-430E-923C-5C4BE67AD384}"/>
              </a:ext>
            </a:extLst>
          </p:cNvPr>
          <p:cNvCxnSpPr>
            <a:cxnSpLocks/>
          </p:cNvCxnSpPr>
          <p:nvPr/>
        </p:nvCxnSpPr>
        <p:spPr>
          <a:xfrm flipH="1" flipV="1">
            <a:off x="6751429" y="-230004"/>
            <a:ext cx="2489550" cy="571505"/>
          </a:xfrm>
          <a:prstGeom prst="bentConnector5">
            <a:avLst>
              <a:gd name="adj1" fmla="val -68591"/>
              <a:gd name="adj2" fmla="val 284683"/>
              <a:gd name="adj3" fmla="val 109182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B673C24-A6B8-406E-9F2E-D3C67309B2A2}"/>
              </a:ext>
            </a:extLst>
          </p:cNvPr>
          <p:cNvGrpSpPr/>
          <p:nvPr/>
        </p:nvGrpSpPr>
        <p:grpSpPr>
          <a:xfrm>
            <a:off x="9509437" y="4882702"/>
            <a:ext cx="386490" cy="230832"/>
            <a:chOff x="945142" y="761367"/>
            <a:chExt cx="386490" cy="230832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7330B48-E68C-4583-B4D7-A9EAA8E335D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308419AB-7143-4301-B30C-102EA442BF8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52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0B155CA8-070D-42BF-95B1-E687C70F524E}"/>
              </a:ext>
            </a:extLst>
          </p:cNvPr>
          <p:cNvSpPr/>
          <p:nvPr/>
        </p:nvSpPr>
        <p:spPr>
          <a:xfrm>
            <a:off x="8923229" y="4633828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F3D3C76-886D-4CE1-AC97-44A93D0599D7}"/>
              </a:ext>
            </a:extLst>
          </p:cNvPr>
          <p:cNvGrpSpPr/>
          <p:nvPr/>
        </p:nvGrpSpPr>
        <p:grpSpPr>
          <a:xfrm>
            <a:off x="7417982" y="1811470"/>
            <a:ext cx="870725" cy="407554"/>
            <a:chOff x="3230880" y="2718998"/>
            <a:chExt cx="1014984" cy="316187"/>
          </a:xfrm>
        </p:grpSpPr>
        <p:sp>
          <p:nvSpPr>
            <p:cNvPr id="555" name="Parallelogram 554">
              <a:extLst>
                <a:ext uri="{FF2B5EF4-FFF2-40B4-BE49-F238E27FC236}">
                  <a16:creationId xmlns:a16="http://schemas.microsoft.com/office/drawing/2014/main" id="{25D4E7EA-8DF9-45D5-B36C-D03A0C8BD5BF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910246B7-0F86-48FC-B676-D809FC09CD5F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SU’s Public Key</a:t>
              </a:r>
            </a:p>
          </p:txBody>
        </p:sp>
      </p:grpSp>
      <p:sp>
        <p:nvSpPr>
          <p:cNvPr id="560" name="Oval 559">
            <a:extLst>
              <a:ext uri="{FF2B5EF4-FFF2-40B4-BE49-F238E27FC236}">
                <a16:creationId xmlns:a16="http://schemas.microsoft.com/office/drawing/2014/main" id="{5541021B-0651-40E4-A030-960DB4D48AD2}"/>
              </a:ext>
            </a:extLst>
          </p:cNvPr>
          <p:cNvSpPr/>
          <p:nvPr/>
        </p:nvSpPr>
        <p:spPr>
          <a:xfrm>
            <a:off x="9180696" y="2415040"/>
            <a:ext cx="157812" cy="145940"/>
          </a:xfrm>
          <a:prstGeom prst="ellipse">
            <a:avLst/>
          </a:prstGeom>
          <a:noFill/>
          <a:ln w="12700">
            <a:solidFill>
              <a:srgbClr val="3E3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64C2F64E-2D8A-4EC1-81B2-1E98DC6E9245}"/>
              </a:ext>
            </a:extLst>
          </p:cNvPr>
          <p:cNvCxnSpPr>
            <a:cxnSpLocks/>
            <a:stCxn id="805" idx="3"/>
            <a:endCxn id="766" idx="4"/>
          </p:cNvCxnSpPr>
          <p:nvPr/>
        </p:nvCxnSpPr>
        <p:spPr>
          <a:xfrm flipH="1" flipV="1">
            <a:off x="8675990" y="2769491"/>
            <a:ext cx="1981641" cy="1927918"/>
          </a:xfrm>
          <a:prstGeom prst="bentConnector4">
            <a:avLst>
              <a:gd name="adj1" fmla="val -5191"/>
              <a:gd name="adj2" fmla="val 93506"/>
            </a:avLst>
          </a:prstGeom>
          <a:ln w="12700"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17B2FF6-99B3-48EA-B4D8-337CB4801301}"/>
              </a:ext>
            </a:extLst>
          </p:cNvPr>
          <p:cNvGrpSpPr/>
          <p:nvPr/>
        </p:nvGrpSpPr>
        <p:grpSpPr>
          <a:xfrm>
            <a:off x="8904623" y="1875990"/>
            <a:ext cx="709419" cy="404461"/>
            <a:chOff x="3195984" y="928800"/>
            <a:chExt cx="818232" cy="266689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4C755B13-89B5-4B2F-8429-4D879CFE082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38782E3D-3CDA-43E6-A38C-53E4ED2CC19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E83E4D5-DBA0-46CC-915A-5D65E1FF05B4}"/>
              </a:ext>
            </a:extLst>
          </p:cNvPr>
          <p:cNvCxnSpPr>
            <a:cxnSpLocks/>
            <a:stCxn id="560" idx="0"/>
            <a:endCxn id="574" idx="2"/>
          </p:cNvCxnSpPr>
          <p:nvPr/>
        </p:nvCxnSpPr>
        <p:spPr>
          <a:xfrm flipH="1" flipV="1">
            <a:off x="9259333" y="2280451"/>
            <a:ext cx="269" cy="134589"/>
          </a:xfrm>
          <a:prstGeom prst="straightConnector1">
            <a:avLst/>
          </a:prstGeom>
          <a:ln w="12700"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BE7344B-54D7-4F57-95E0-150DB0FAE720}"/>
              </a:ext>
            </a:extLst>
          </p:cNvPr>
          <p:cNvGrpSpPr/>
          <p:nvPr/>
        </p:nvGrpSpPr>
        <p:grpSpPr>
          <a:xfrm>
            <a:off x="7302676" y="1708089"/>
            <a:ext cx="386490" cy="230832"/>
            <a:chOff x="945142" y="761367"/>
            <a:chExt cx="386490" cy="230832"/>
          </a:xfrm>
        </p:grpSpPr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536D8CE-B5DF-4818-A54B-1F2E0729DA6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2C430112-CBDA-4D7D-AEF2-977191DB6BB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F4C438DF-A38D-4C42-A8AC-6AD5A984A106}"/>
              </a:ext>
            </a:extLst>
          </p:cNvPr>
          <p:cNvGrpSpPr/>
          <p:nvPr/>
        </p:nvGrpSpPr>
        <p:grpSpPr>
          <a:xfrm>
            <a:off x="8717379" y="1788488"/>
            <a:ext cx="386490" cy="230832"/>
            <a:chOff x="945142" y="761367"/>
            <a:chExt cx="386490" cy="230832"/>
          </a:xfrm>
        </p:grpSpPr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76C63A0-2966-46DF-9E85-D24C590C431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9901710F-D825-4113-A847-73945A5D113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55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8030F4-4334-4A59-BC20-A4C0C84F511C}"/>
              </a:ext>
            </a:extLst>
          </p:cNvPr>
          <p:cNvCxnSpPr>
            <a:cxnSpLocks/>
            <a:stCxn id="330" idx="4"/>
            <a:endCxn id="318" idx="0"/>
          </p:cNvCxnSpPr>
          <p:nvPr/>
        </p:nvCxnSpPr>
        <p:spPr>
          <a:xfrm rot="5400000">
            <a:off x="7933647" y="68531"/>
            <a:ext cx="314732" cy="41506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603293C-3C84-45C2-9F1A-60EA4EA8D4A4}"/>
              </a:ext>
            </a:extLst>
          </p:cNvPr>
          <p:cNvGrpSpPr/>
          <p:nvPr/>
        </p:nvGrpSpPr>
        <p:grpSpPr>
          <a:xfrm>
            <a:off x="9674765" y="3917568"/>
            <a:ext cx="842893" cy="407554"/>
            <a:chOff x="3230880" y="2718998"/>
            <a:chExt cx="1014984" cy="316187"/>
          </a:xfrm>
        </p:grpSpPr>
        <p:sp>
          <p:nvSpPr>
            <p:cNvPr id="407" name="Parallelogram 406">
              <a:extLst>
                <a:ext uri="{FF2B5EF4-FFF2-40B4-BE49-F238E27FC236}">
                  <a16:creationId xmlns:a16="http://schemas.microsoft.com/office/drawing/2014/main" id="{A20811BE-2073-4C12-B053-EE47C93CB57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3221EFB-3DD8-4481-B498-65434B334A0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SYS’s Private Key</a:t>
              </a:r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0702EF10-84DC-4C4A-A864-283BBF076948}"/>
              </a:ext>
            </a:extLst>
          </p:cNvPr>
          <p:cNvSpPr/>
          <p:nvPr/>
        </p:nvSpPr>
        <p:spPr>
          <a:xfrm>
            <a:off x="10024563" y="5403792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2187C5-6849-49FA-80C8-C4ED56CB9552}"/>
              </a:ext>
            </a:extLst>
          </p:cNvPr>
          <p:cNvCxnSpPr>
            <a:cxnSpLocks/>
            <a:stCxn id="416" idx="0"/>
            <a:endCxn id="447" idx="2"/>
          </p:cNvCxnSpPr>
          <p:nvPr/>
        </p:nvCxnSpPr>
        <p:spPr>
          <a:xfrm flipH="1" flipV="1">
            <a:off x="10101439" y="5263529"/>
            <a:ext cx="2030" cy="140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0712080F-C2E2-48FF-BD83-71C5CAF5A3B8}"/>
              </a:ext>
            </a:extLst>
          </p:cNvPr>
          <p:cNvGrpSpPr/>
          <p:nvPr/>
        </p:nvGrpSpPr>
        <p:grpSpPr>
          <a:xfrm>
            <a:off x="9560355" y="3851669"/>
            <a:ext cx="386490" cy="230832"/>
            <a:chOff x="945142" y="761367"/>
            <a:chExt cx="386490" cy="230832"/>
          </a:xfrm>
        </p:grpSpPr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01079EB-3CEF-48B8-899B-EEA1EA0DE37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E510041-A349-405F-8680-5C0B92815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49A1F4AE-5F39-41A3-A2BC-42730F22F683}"/>
              </a:ext>
            </a:extLst>
          </p:cNvPr>
          <p:cNvCxnSpPr>
            <a:cxnSpLocks/>
            <a:stCxn id="919" idx="1"/>
            <a:endCxn id="766" idx="2"/>
          </p:cNvCxnSpPr>
          <p:nvPr/>
        </p:nvCxnSpPr>
        <p:spPr>
          <a:xfrm rot="10800000" flipH="1">
            <a:off x="8591590" y="2696522"/>
            <a:ext cx="5494" cy="2415745"/>
          </a:xfrm>
          <a:prstGeom prst="bentConnector3">
            <a:avLst>
              <a:gd name="adj1" fmla="val -3814161"/>
            </a:avLst>
          </a:prstGeom>
          <a:ln w="12700"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05D5E1F-D4B2-4C0F-A197-9E65BFB7E29C}"/>
              </a:ext>
            </a:extLst>
          </p:cNvPr>
          <p:cNvGrpSpPr/>
          <p:nvPr/>
        </p:nvGrpSpPr>
        <p:grpSpPr>
          <a:xfrm>
            <a:off x="7415209" y="1292806"/>
            <a:ext cx="814279" cy="404461"/>
            <a:chOff x="3195984" y="928800"/>
            <a:chExt cx="818232" cy="266689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9CA0112-F7F1-40E1-9482-23E5A1F555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E066AA2-997B-4325-830E-D6B5C6B6B09F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sp>
        <p:nvSpPr>
          <p:cNvPr id="417" name="Oval 416">
            <a:extLst>
              <a:ext uri="{FF2B5EF4-FFF2-40B4-BE49-F238E27FC236}">
                <a16:creationId xmlns:a16="http://schemas.microsoft.com/office/drawing/2014/main" id="{BE8D4AAF-C901-49B3-8969-06F34222C968}"/>
              </a:ext>
            </a:extLst>
          </p:cNvPr>
          <p:cNvSpPr/>
          <p:nvPr/>
        </p:nvSpPr>
        <p:spPr>
          <a:xfrm>
            <a:off x="8411103" y="1928574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A6A6BCB-CD2E-4CF9-9D55-B82BAAA2DD5F}"/>
              </a:ext>
            </a:extLst>
          </p:cNvPr>
          <p:cNvGrpSpPr/>
          <p:nvPr/>
        </p:nvGrpSpPr>
        <p:grpSpPr>
          <a:xfrm>
            <a:off x="7236576" y="1184492"/>
            <a:ext cx="386490" cy="230832"/>
            <a:chOff x="945142" y="761367"/>
            <a:chExt cx="386490" cy="230832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498331D-32DD-4307-AFDE-F2B29B4C234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9973D4CD-4FBD-4E10-B955-BF15BAD5847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74189393-DA8A-42E8-B285-F2C1191C5218}"/>
              </a:ext>
            </a:extLst>
          </p:cNvPr>
          <p:cNvCxnSpPr>
            <a:cxnSpLocks/>
            <a:stCxn id="358" idx="0"/>
            <a:endCxn id="359" idx="6"/>
          </p:cNvCxnSpPr>
          <p:nvPr/>
        </p:nvCxnSpPr>
        <p:spPr>
          <a:xfrm rot="16200000" flipV="1">
            <a:off x="8878318" y="759398"/>
            <a:ext cx="362930" cy="38355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324E254-BF56-4C0F-A187-B31FD91E378F}"/>
              </a:ext>
            </a:extLst>
          </p:cNvPr>
          <p:cNvCxnSpPr>
            <a:cxnSpLocks/>
            <a:stCxn id="417" idx="2"/>
            <a:endCxn id="556" idx="3"/>
          </p:cNvCxnSpPr>
          <p:nvPr/>
        </p:nvCxnSpPr>
        <p:spPr>
          <a:xfrm flipH="1" flipV="1">
            <a:off x="8273018" y="1996136"/>
            <a:ext cx="138085" cy="54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26609D04-08BF-421D-A846-7A0F3D2832CC}"/>
              </a:ext>
            </a:extLst>
          </p:cNvPr>
          <p:cNvSpPr/>
          <p:nvPr/>
        </p:nvSpPr>
        <p:spPr>
          <a:xfrm>
            <a:off x="7770823" y="3167943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CE1EC693-D89E-40DC-8B68-AA976CD98246}"/>
              </a:ext>
            </a:extLst>
          </p:cNvPr>
          <p:cNvCxnSpPr>
            <a:cxnSpLocks/>
            <a:stCxn id="508" idx="4"/>
            <a:endCxn id="411" idx="0"/>
          </p:cNvCxnSpPr>
          <p:nvPr/>
        </p:nvCxnSpPr>
        <p:spPr>
          <a:xfrm>
            <a:off x="7849729" y="3313883"/>
            <a:ext cx="2623" cy="1279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EF9377FE-A9DA-4A10-A63E-6B81C5D8FE1B}"/>
              </a:ext>
            </a:extLst>
          </p:cNvPr>
          <p:cNvCxnSpPr>
            <a:cxnSpLocks/>
            <a:stCxn id="768" idx="6"/>
            <a:endCxn id="416" idx="2"/>
          </p:cNvCxnSpPr>
          <p:nvPr/>
        </p:nvCxnSpPr>
        <p:spPr>
          <a:xfrm>
            <a:off x="7933806" y="2829342"/>
            <a:ext cx="2090757" cy="2647420"/>
          </a:xfrm>
          <a:prstGeom prst="bentConnector3">
            <a:avLst>
              <a:gd name="adj1" fmla="val 18899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E74029A-6DAC-4F50-A5B3-4C2CF22BD61B}"/>
              </a:ext>
            </a:extLst>
          </p:cNvPr>
          <p:cNvGrpSpPr/>
          <p:nvPr/>
        </p:nvGrpSpPr>
        <p:grpSpPr>
          <a:xfrm>
            <a:off x="9669193" y="3072193"/>
            <a:ext cx="842893" cy="407554"/>
            <a:chOff x="3230880" y="2718998"/>
            <a:chExt cx="1014984" cy="316187"/>
          </a:xfrm>
        </p:grpSpPr>
        <p:sp>
          <p:nvSpPr>
            <p:cNvPr id="534" name="Parallelogram 533">
              <a:extLst>
                <a:ext uri="{FF2B5EF4-FFF2-40B4-BE49-F238E27FC236}">
                  <a16:creationId xmlns:a16="http://schemas.microsoft.com/office/drawing/2014/main" id="{A5E7C10B-8A35-43A1-81F5-C0804279E84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EFE524A4-EEE6-48AB-8F77-66FB7ADF52B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SYS’s Public Key</a:t>
              </a: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6E45AE7-372B-47A0-AA44-E51E7BC3EE43}"/>
              </a:ext>
            </a:extLst>
          </p:cNvPr>
          <p:cNvGrpSpPr/>
          <p:nvPr/>
        </p:nvGrpSpPr>
        <p:grpSpPr>
          <a:xfrm>
            <a:off x="9571725" y="2967144"/>
            <a:ext cx="386490" cy="230832"/>
            <a:chOff x="945142" y="761367"/>
            <a:chExt cx="386490" cy="230832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BB8EA8B1-853B-41C1-A895-00181AC956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C0FCB49-02DF-4BC6-AD4F-07CE482A38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577" name="Oval 576">
            <a:extLst>
              <a:ext uri="{FF2B5EF4-FFF2-40B4-BE49-F238E27FC236}">
                <a16:creationId xmlns:a16="http://schemas.microsoft.com/office/drawing/2014/main" id="{10C13F1D-2643-4C5B-8772-C619984BB7FC}"/>
              </a:ext>
            </a:extLst>
          </p:cNvPr>
          <p:cNvSpPr/>
          <p:nvPr/>
        </p:nvSpPr>
        <p:spPr>
          <a:xfrm>
            <a:off x="10020099" y="36256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B8E44C70-74A6-45D1-B604-2090E6FDE97B}"/>
              </a:ext>
            </a:extLst>
          </p:cNvPr>
          <p:cNvCxnSpPr>
            <a:stCxn id="577" idx="4"/>
            <a:endCxn id="408" idx="0"/>
          </p:cNvCxnSpPr>
          <p:nvPr/>
        </p:nvCxnSpPr>
        <p:spPr>
          <a:xfrm flipH="1">
            <a:off x="10097477" y="3771582"/>
            <a:ext cx="1528" cy="1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54EDBD7F-CCB6-4D8A-88AA-143609BD0F83}"/>
              </a:ext>
            </a:extLst>
          </p:cNvPr>
          <p:cNvCxnSpPr>
            <a:stCxn id="577" idx="0"/>
            <a:endCxn id="534" idx="4"/>
          </p:cNvCxnSpPr>
          <p:nvPr/>
        </p:nvCxnSpPr>
        <p:spPr>
          <a:xfrm flipH="1" flipV="1">
            <a:off x="10090640" y="3479747"/>
            <a:ext cx="8365" cy="1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F8506DF-097D-4DF3-82CB-91724B6C28B2}"/>
              </a:ext>
            </a:extLst>
          </p:cNvPr>
          <p:cNvGrpSpPr/>
          <p:nvPr/>
        </p:nvGrpSpPr>
        <p:grpSpPr>
          <a:xfrm>
            <a:off x="8559821" y="3107871"/>
            <a:ext cx="814279" cy="404461"/>
            <a:chOff x="3195984" y="928800"/>
            <a:chExt cx="818232" cy="266689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73365AEF-C8F9-4325-BC30-D43E0E6BEC4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DCDB4CA-178F-4F73-946E-8466E1A43FD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2F035F90-AEFC-47DA-A280-BA6101E24818}"/>
              </a:ext>
            </a:extLst>
          </p:cNvPr>
          <p:cNvCxnSpPr>
            <a:cxnSpLocks/>
            <a:stCxn id="568" idx="3"/>
            <a:endCxn id="766" idx="6"/>
          </p:cNvCxnSpPr>
          <p:nvPr/>
        </p:nvCxnSpPr>
        <p:spPr>
          <a:xfrm flipH="1" flipV="1">
            <a:off x="8754896" y="2696521"/>
            <a:ext cx="1557117" cy="3370715"/>
          </a:xfrm>
          <a:prstGeom prst="bentConnector3">
            <a:avLst>
              <a:gd name="adj1" fmla="val -34256"/>
            </a:avLst>
          </a:prstGeom>
          <a:ln w="12700"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0B7B08A5-B16D-4ECE-97A6-BC28B52CE3F9}"/>
              </a:ext>
            </a:extLst>
          </p:cNvPr>
          <p:cNvCxnSpPr>
            <a:cxnSpLocks/>
            <a:stCxn id="762" idx="0"/>
            <a:endCxn id="330" idx="6"/>
          </p:cNvCxnSpPr>
          <p:nvPr/>
        </p:nvCxnSpPr>
        <p:spPr>
          <a:xfrm rot="16200000" flipV="1">
            <a:off x="8503713" y="-80533"/>
            <a:ext cx="2371186" cy="2623708"/>
          </a:xfrm>
          <a:prstGeom prst="bentConnector2">
            <a:avLst/>
          </a:prstGeom>
          <a:ln w="12700"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652C0D5-F4F0-4B38-B4BC-6C396806DE69}"/>
              </a:ext>
            </a:extLst>
          </p:cNvPr>
          <p:cNvGrpSpPr/>
          <p:nvPr/>
        </p:nvGrpSpPr>
        <p:grpSpPr>
          <a:xfrm>
            <a:off x="8368915" y="3012981"/>
            <a:ext cx="386490" cy="230832"/>
            <a:chOff x="945142" y="761367"/>
            <a:chExt cx="386490" cy="230832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FE99611-54B4-46C3-B3B9-0EBC76E73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C03B5ED0-6B4A-4EF2-94D8-345700D5BBF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646" name="Oval 645">
            <a:extLst>
              <a:ext uri="{FF2B5EF4-FFF2-40B4-BE49-F238E27FC236}">
                <a16:creationId xmlns:a16="http://schemas.microsoft.com/office/drawing/2014/main" id="{5D7B5CEF-D1ED-4F93-90F2-5F4A4CCE2FDA}"/>
              </a:ext>
            </a:extLst>
          </p:cNvPr>
          <p:cNvSpPr/>
          <p:nvPr/>
        </p:nvSpPr>
        <p:spPr>
          <a:xfrm>
            <a:off x="8964452" y="3796609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B94CB2D5-3BC8-43CC-8C39-BADAACF0617C}"/>
              </a:ext>
            </a:extLst>
          </p:cNvPr>
          <p:cNvGrpSpPr/>
          <p:nvPr/>
        </p:nvGrpSpPr>
        <p:grpSpPr>
          <a:xfrm>
            <a:off x="7292130" y="6058566"/>
            <a:ext cx="811448" cy="276410"/>
            <a:chOff x="3195984" y="928800"/>
            <a:chExt cx="818232" cy="266689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55260D4E-5832-4D61-B13C-9C9B4D7FE7F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0B1863F-ACDD-4C8C-A93B-4EDB765367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2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667" name="Oval 666">
            <a:extLst>
              <a:ext uri="{FF2B5EF4-FFF2-40B4-BE49-F238E27FC236}">
                <a16:creationId xmlns:a16="http://schemas.microsoft.com/office/drawing/2014/main" id="{EAE7AC7D-71F8-4CF3-B99D-0244B5168A1A}"/>
              </a:ext>
            </a:extLst>
          </p:cNvPr>
          <p:cNvSpPr/>
          <p:nvPr/>
        </p:nvSpPr>
        <p:spPr>
          <a:xfrm>
            <a:off x="6974074" y="6125830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DB32DA4C-0F33-40F1-8D9B-E84714E4518C}"/>
              </a:ext>
            </a:extLst>
          </p:cNvPr>
          <p:cNvCxnSpPr>
            <a:cxnSpLocks/>
            <a:stCxn id="74" idx="1"/>
            <a:endCxn id="726" idx="3"/>
          </p:cNvCxnSpPr>
          <p:nvPr/>
        </p:nvCxnSpPr>
        <p:spPr>
          <a:xfrm flipH="1">
            <a:off x="885594" y="1193545"/>
            <a:ext cx="973534" cy="822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ED3C32B-FD0A-42A2-B1BB-FF7A80D3C64C}"/>
              </a:ext>
            </a:extLst>
          </p:cNvPr>
          <p:cNvCxnSpPr>
            <a:cxnSpLocks/>
            <a:stCxn id="721" idx="2"/>
            <a:endCxn id="70" idx="0"/>
          </p:cNvCxnSpPr>
          <p:nvPr/>
        </p:nvCxnSpPr>
        <p:spPr>
          <a:xfrm flipH="1">
            <a:off x="365123" y="421987"/>
            <a:ext cx="2364" cy="1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D240D66E-D87E-4A8E-898F-A3FDFF18A31D}"/>
              </a:ext>
            </a:extLst>
          </p:cNvPr>
          <p:cNvGrpSpPr/>
          <p:nvPr/>
        </p:nvGrpSpPr>
        <p:grpSpPr>
          <a:xfrm>
            <a:off x="-210776" y="52655"/>
            <a:ext cx="1171154" cy="386077"/>
            <a:chOff x="4315382" y="951777"/>
            <a:chExt cx="1023034" cy="529928"/>
          </a:xfrm>
        </p:grpSpPr>
        <p:sp>
          <p:nvSpPr>
            <p:cNvPr id="717" name="Parallelogram 716">
              <a:extLst>
                <a:ext uri="{FF2B5EF4-FFF2-40B4-BE49-F238E27FC236}">
                  <a16:creationId xmlns:a16="http://schemas.microsoft.com/office/drawing/2014/main" id="{A999E108-1BF5-4D4B-A0D0-E85590E33C8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5AD4E114-B4D9-4AAC-92CF-DEFBB195574F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06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Public Keys for  Each Attributes</a:t>
              </a:r>
            </a:p>
          </p:txBody>
        </p:sp>
      </p:grp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A3E96ED-7F1E-4255-9284-FBEC1FB0C346}"/>
              </a:ext>
            </a:extLst>
          </p:cNvPr>
          <p:cNvCxnSpPr>
            <a:cxnSpLocks/>
            <a:stCxn id="721" idx="1"/>
            <a:endCxn id="667" idx="2"/>
          </p:cNvCxnSpPr>
          <p:nvPr/>
        </p:nvCxnSpPr>
        <p:spPr>
          <a:xfrm rot="10800000" flipH="1" flipV="1">
            <a:off x="-210776" y="237320"/>
            <a:ext cx="7184850" cy="5961479"/>
          </a:xfrm>
          <a:prstGeom prst="bentConnector3">
            <a:avLst>
              <a:gd name="adj1" fmla="val -130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8B5579FB-0109-4A29-8C3A-1163F6365523}"/>
              </a:ext>
            </a:extLst>
          </p:cNvPr>
          <p:cNvGrpSpPr/>
          <p:nvPr/>
        </p:nvGrpSpPr>
        <p:grpSpPr>
          <a:xfrm>
            <a:off x="-57508" y="992033"/>
            <a:ext cx="943102" cy="391261"/>
            <a:chOff x="2001168" y="848124"/>
            <a:chExt cx="998064" cy="563882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850746D-62C2-4E08-BBBC-58DABACEEB02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1E17C81-ABDD-4A8E-99D1-D5F8C3F6AE6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3E498217-0174-456E-8B89-C3F1634C6276}"/>
              </a:ext>
            </a:extLst>
          </p:cNvPr>
          <p:cNvGrpSpPr/>
          <p:nvPr/>
        </p:nvGrpSpPr>
        <p:grpSpPr>
          <a:xfrm>
            <a:off x="-244872" y="907477"/>
            <a:ext cx="386490" cy="230832"/>
            <a:chOff x="945142" y="761367"/>
            <a:chExt cx="386490" cy="230832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25B5204-BE5F-47E5-8AD0-7AAD33345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4D770D2F-B16B-41A9-9BB9-423BCE8F8B2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AF8C195-AFCB-47A6-9213-080F2E962E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317" y="351439"/>
            <a:ext cx="729163" cy="531706"/>
          </a:xfrm>
          <a:prstGeom prst="bentConnector4">
            <a:avLst>
              <a:gd name="adj1" fmla="val 20988"/>
              <a:gd name="adj2" fmla="val 13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D168C97-61F3-4590-967E-1B42C0C1D3F9}"/>
              </a:ext>
            </a:extLst>
          </p:cNvPr>
          <p:cNvGrpSpPr/>
          <p:nvPr/>
        </p:nvGrpSpPr>
        <p:grpSpPr>
          <a:xfrm>
            <a:off x="-312838" y="-57078"/>
            <a:ext cx="386490" cy="230832"/>
            <a:chOff x="945142" y="761367"/>
            <a:chExt cx="386490" cy="230832"/>
          </a:xfrm>
        </p:grpSpPr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E096F842-7E02-4FCF-BAA4-191E2CCAEE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9E3FA498-92A1-40DA-BEB6-0B7B4DF666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0B10AEFE-2278-4A0D-A436-A7D8E8F60059}"/>
              </a:ext>
            </a:extLst>
          </p:cNvPr>
          <p:cNvGrpSpPr/>
          <p:nvPr/>
        </p:nvGrpSpPr>
        <p:grpSpPr>
          <a:xfrm>
            <a:off x="7337592" y="843512"/>
            <a:ext cx="1087879" cy="274584"/>
            <a:chOff x="4340352" y="951777"/>
            <a:chExt cx="1016350" cy="529928"/>
          </a:xfrm>
        </p:grpSpPr>
        <p:sp>
          <p:nvSpPr>
            <p:cNvPr id="732" name="Parallelogram 731">
              <a:extLst>
                <a:ext uri="{FF2B5EF4-FFF2-40B4-BE49-F238E27FC236}">
                  <a16:creationId xmlns:a16="http://schemas.microsoft.com/office/drawing/2014/main" id="{57C6A57D-4067-447E-9E43-499C6D2EFFB0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FDED5EF1-BEFF-4FB6-8E65-2C68AF78B860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4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5815294-393F-48DB-A0E9-2D201DE4E1D1}"/>
              </a:ext>
            </a:extLst>
          </p:cNvPr>
          <p:cNvGrpSpPr/>
          <p:nvPr/>
        </p:nvGrpSpPr>
        <p:grpSpPr>
          <a:xfrm>
            <a:off x="7224895" y="727013"/>
            <a:ext cx="386490" cy="230832"/>
            <a:chOff x="945142" y="761367"/>
            <a:chExt cx="386490" cy="230832"/>
          </a:xfrm>
        </p:grpSpPr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A2EFB9AA-ADEC-48CE-B027-5BF9B368748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2F4DB8F3-0CAF-4152-9C13-D89D8010D20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36</a:t>
              </a:r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55C2186-0F91-4B10-AA70-8544D1FB894D}"/>
              </a:ext>
            </a:extLst>
          </p:cNvPr>
          <p:cNvCxnSpPr>
            <a:stCxn id="317" idx="2"/>
            <a:endCxn id="733" idx="0"/>
          </p:cNvCxnSpPr>
          <p:nvPr/>
        </p:nvCxnSpPr>
        <p:spPr>
          <a:xfrm>
            <a:off x="7883481" y="695512"/>
            <a:ext cx="1313" cy="1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A25E39D-9CDA-41F8-909A-26B065926C80}"/>
              </a:ext>
            </a:extLst>
          </p:cNvPr>
          <p:cNvGrpSpPr/>
          <p:nvPr/>
        </p:nvGrpSpPr>
        <p:grpSpPr>
          <a:xfrm>
            <a:off x="8404998" y="156314"/>
            <a:ext cx="851321" cy="407554"/>
            <a:chOff x="3230880" y="2718998"/>
            <a:chExt cx="1014984" cy="316187"/>
          </a:xfrm>
        </p:grpSpPr>
        <p:sp>
          <p:nvSpPr>
            <p:cNvPr id="738" name="Parallelogram 737">
              <a:extLst>
                <a:ext uri="{FF2B5EF4-FFF2-40B4-BE49-F238E27FC236}">
                  <a16:creationId xmlns:a16="http://schemas.microsoft.com/office/drawing/2014/main" id="{D3D39A6B-29E2-46D1-A078-3EA2819D17F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BC47486C-B351-4E72-9E35-11D09CDADE8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E454348-5B02-46B7-8905-438BCF43F194}"/>
              </a:ext>
            </a:extLst>
          </p:cNvPr>
          <p:cNvGrpSpPr/>
          <p:nvPr/>
        </p:nvGrpSpPr>
        <p:grpSpPr>
          <a:xfrm>
            <a:off x="8329894" y="71103"/>
            <a:ext cx="386490" cy="230832"/>
            <a:chOff x="945142" y="761367"/>
            <a:chExt cx="386490" cy="230832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84465797-31BE-4064-A048-9FF5EE73C43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C1A4330-7B2D-4CC4-AED6-1C73696AB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38</a:t>
              </a:r>
            </a:p>
          </p:txBody>
        </p:sp>
      </p:grp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034134B8-6205-4BB6-8826-E39E2EAF2BB3}"/>
              </a:ext>
            </a:extLst>
          </p:cNvPr>
          <p:cNvCxnSpPr>
            <a:stCxn id="733" idx="3"/>
            <a:endCxn id="359" idx="2"/>
          </p:cNvCxnSpPr>
          <p:nvPr/>
        </p:nvCxnSpPr>
        <p:spPr>
          <a:xfrm flipV="1">
            <a:off x="8425471" y="769709"/>
            <a:ext cx="284724" cy="189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Oval 767">
            <a:extLst>
              <a:ext uri="{FF2B5EF4-FFF2-40B4-BE49-F238E27FC236}">
                <a16:creationId xmlns:a16="http://schemas.microsoft.com/office/drawing/2014/main" id="{AB7A2CEB-326C-46B0-9B7F-9B5EF24AB6C9}"/>
              </a:ext>
            </a:extLst>
          </p:cNvPr>
          <p:cNvSpPr/>
          <p:nvPr/>
        </p:nvSpPr>
        <p:spPr>
          <a:xfrm>
            <a:off x="7775994" y="2756372"/>
            <a:ext cx="157812" cy="145940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CBC5726-F6F3-4E2C-A7E3-E434DE79A747}"/>
              </a:ext>
            </a:extLst>
          </p:cNvPr>
          <p:cNvCxnSpPr>
            <a:stCxn id="768" idx="4"/>
            <a:endCxn id="508" idx="0"/>
          </p:cNvCxnSpPr>
          <p:nvPr/>
        </p:nvCxnSpPr>
        <p:spPr>
          <a:xfrm flipH="1">
            <a:off x="7849729" y="2902312"/>
            <a:ext cx="5171" cy="26563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0C7AFFB2-83FE-48F3-8321-17E0CBA83FFA}"/>
              </a:ext>
            </a:extLst>
          </p:cNvPr>
          <p:cNvGrpSpPr/>
          <p:nvPr/>
        </p:nvGrpSpPr>
        <p:grpSpPr>
          <a:xfrm>
            <a:off x="9569752" y="4581993"/>
            <a:ext cx="1087879" cy="274584"/>
            <a:chOff x="4340352" y="951777"/>
            <a:chExt cx="1016350" cy="529928"/>
          </a:xfrm>
        </p:grpSpPr>
        <p:sp>
          <p:nvSpPr>
            <p:cNvPr id="804" name="Parallelogram 803">
              <a:extLst>
                <a:ext uri="{FF2B5EF4-FFF2-40B4-BE49-F238E27FC236}">
                  <a16:creationId xmlns:a16="http://schemas.microsoft.com/office/drawing/2014/main" id="{C9A91114-1C26-47E2-A346-7A3C9178F203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57127C1A-39AB-4949-B53F-0004340065A8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4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C09BD746-7792-45CE-99A5-6409F4C26FCA}"/>
              </a:ext>
            </a:extLst>
          </p:cNvPr>
          <p:cNvCxnSpPr>
            <a:cxnSpLocks/>
            <a:stCxn id="448" idx="0"/>
            <a:endCxn id="804" idx="4"/>
          </p:cNvCxnSpPr>
          <p:nvPr/>
        </p:nvCxnSpPr>
        <p:spPr>
          <a:xfrm flipV="1">
            <a:off x="10101439" y="4856577"/>
            <a:ext cx="2466" cy="1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4E47A13-0521-4FC7-B219-697AA851BF88}"/>
              </a:ext>
            </a:extLst>
          </p:cNvPr>
          <p:cNvGrpSpPr/>
          <p:nvPr/>
        </p:nvGrpSpPr>
        <p:grpSpPr>
          <a:xfrm>
            <a:off x="9433355" y="4473461"/>
            <a:ext cx="386490" cy="230832"/>
            <a:chOff x="945142" y="761367"/>
            <a:chExt cx="386490" cy="230832"/>
          </a:xfrm>
        </p:grpSpPr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549B186F-E910-4D73-BBBC-BAF0AAD5B1B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C61F351C-D570-41AA-A05A-09076E4B6F3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53</a:t>
              </a:r>
            </a:p>
          </p:txBody>
        </p:sp>
      </p:grpSp>
      <p:cxnSp>
        <p:nvCxnSpPr>
          <p:cNvPr id="852" name="Straight Arrow Connector 851">
            <a:extLst>
              <a:ext uri="{FF2B5EF4-FFF2-40B4-BE49-F238E27FC236}">
                <a16:creationId xmlns:a16="http://schemas.microsoft.com/office/drawing/2014/main" id="{0A30AF0B-0A78-4719-86AB-6311741FDEFB}"/>
              </a:ext>
            </a:extLst>
          </p:cNvPr>
          <p:cNvCxnSpPr>
            <a:cxnSpLocks/>
            <a:stCxn id="805" idx="1"/>
            <a:endCxn id="535" idx="6"/>
          </p:cNvCxnSpPr>
          <p:nvPr/>
        </p:nvCxnSpPr>
        <p:spPr>
          <a:xfrm flipH="1">
            <a:off x="9081041" y="4697409"/>
            <a:ext cx="495235" cy="93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or: Elbow 881">
            <a:extLst>
              <a:ext uri="{FF2B5EF4-FFF2-40B4-BE49-F238E27FC236}">
                <a16:creationId xmlns:a16="http://schemas.microsoft.com/office/drawing/2014/main" id="{6BD70D0D-A716-4BBF-9F4F-658349E62927}"/>
              </a:ext>
            </a:extLst>
          </p:cNvPr>
          <p:cNvCxnSpPr>
            <a:stCxn id="417" idx="6"/>
            <a:endCxn id="358" idx="1"/>
          </p:cNvCxnSpPr>
          <p:nvPr/>
        </p:nvCxnSpPr>
        <p:spPr>
          <a:xfrm flipV="1">
            <a:off x="8568915" y="1317305"/>
            <a:ext cx="277649" cy="6842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or: Elbow 883">
            <a:extLst>
              <a:ext uri="{FF2B5EF4-FFF2-40B4-BE49-F238E27FC236}">
                <a16:creationId xmlns:a16="http://schemas.microsoft.com/office/drawing/2014/main" id="{9574A2DC-47F3-4323-B9B0-8059954146DC}"/>
              </a:ext>
            </a:extLst>
          </p:cNvPr>
          <p:cNvCxnSpPr>
            <a:stCxn id="395" idx="3"/>
            <a:endCxn id="417" idx="0"/>
          </p:cNvCxnSpPr>
          <p:nvPr/>
        </p:nvCxnSpPr>
        <p:spPr>
          <a:xfrm>
            <a:off x="8229488" y="1495038"/>
            <a:ext cx="260521" cy="43353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27267010-31FD-4EBE-8169-B2E5EE47D297}"/>
              </a:ext>
            </a:extLst>
          </p:cNvPr>
          <p:cNvGrpSpPr/>
          <p:nvPr/>
        </p:nvGrpSpPr>
        <p:grpSpPr>
          <a:xfrm>
            <a:off x="8573695" y="4927600"/>
            <a:ext cx="851321" cy="477489"/>
            <a:chOff x="3230880" y="2718998"/>
            <a:chExt cx="1014984" cy="316187"/>
          </a:xfrm>
        </p:grpSpPr>
        <p:sp>
          <p:nvSpPr>
            <p:cNvPr id="918" name="Parallelogram 917">
              <a:extLst>
                <a:ext uri="{FF2B5EF4-FFF2-40B4-BE49-F238E27FC236}">
                  <a16:creationId xmlns:a16="http://schemas.microsoft.com/office/drawing/2014/main" id="{6C80C094-3A3D-4967-A410-E99E27E61B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0F44582-FF26-45BB-9D4C-0563AB57BEA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24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E180F7-5324-4F59-B505-C177BFF237E4}"/>
              </a:ext>
            </a:extLst>
          </p:cNvPr>
          <p:cNvGrpSpPr/>
          <p:nvPr/>
        </p:nvGrpSpPr>
        <p:grpSpPr>
          <a:xfrm>
            <a:off x="8489706" y="4846549"/>
            <a:ext cx="386490" cy="230832"/>
            <a:chOff x="945142" y="761367"/>
            <a:chExt cx="386490" cy="23083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ABCD26C-8B43-4C5D-A3E3-337B3257F4A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8D9A689-DAB5-4D03-8643-5E63083A5B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932" name="Oval 931">
            <a:extLst>
              <a:ext uri="{FF2B5EF4-FFF2-40B4-BE49-F238E27FC236}">
                <a16:creationId xmlns:a16="http://schemas.microsoft.com/office/drawing/2014/main" id="{A91108B7-BF27-4273-B1C5-12A93EB6B0B0}"/>
              </a:ext>
            </a:extLst>
          </p:cNvPr>
          <p:cNvSpPr/>
          <p:nvPr/>
        </p:nvSpPr>
        <p:spPr>
          <a:xfrm>
            <a:off x="5267268" y="26293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CB89F80-6677-4C62-9A2F-AD0C7756FFC5}"/>
              </a:ext>
            </a:extLst>
          </p:cNvPr>
          <p:cNvCxnSpPr>
            <a:stCxn id="492" idx="0"/>
            <a:endCxn id="932" idx="2"/>
          </p:cNvCxnSpPr>
          <p:nvPr/>
        </p:nvCxnSpPr>
        <p:spPr>
          <a:xfrm rot="5400000" flipH="1" flipV="1">
            <a:off x="4844472" y="2676742"/>
            <a:ext cx="397176" cy="44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or: Elbow 965">
            <a:extLst>
              <a:ext uri="{FF2B5EF4-FFF2-40B4-BE49-F238E27FC236}">
                <a16:creationId xmlns:a16="http://schemas.microsoft.com/office/drawing/2014/main" id="{B550D1B9-5EB5-4064-A15A-176E28294779}"/>
              </a:ext>
            </a:extLst>
          </p:cNvPr>
          <p:cNvCxnSpPr>
            <a:cxnSpLocks/>
            <a:stCxn id="442" idx="0"/>
            <a:endCxn id="932" idx="4"/>
          </p:cNvCxnSpPr>
          <p:nvPr/>
        </p:nvCxnSpPr>
        <p:spPr>
          <a:xfrm rot="16200000" flipV="1">
            <a:off x="5599915" y="2521592"/>
            <a:ext cx="246817" cy="754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02664630-BE39-4E3C-8592-B7A8FDD75F64}"/>
              </a:ext>
            </a:extLst>
          </p:cNvPr>
          <p:cNvCxnSpPr>
            <a:cxnSpLocks/>
            <a:stCxn id="515" idx="0"/>
            <a:endCxn id="325" idx="2"/>
          </p:cNvCxnSpPr>
          <p:nvPr/>
        </p:nvCxnSpPr>
        <p:spPr>
          <a:xfrm flipV="1">
            <a:off x="6038869" y="1616800"/>
            <a:ext cx="1092" cy="21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D3BD5D42-EA3C-433A-89BC-44A776FBF8AC}"/>
              </a:ext>
            </a:extLst>
          </p:cNvPr>
          <p:cNvCxnSpPr>
            <a:stCxn id="326" idx="0"/>
            <a:endCxn id="354" idx="2"/>
          </p:cNvCxnSpPr>
          <p:nvPr/>
        </p:nvCxnSpPr>
        <p:spPr>
          <a:xfrm flipH="1" flipV="1">
            <a:off x="6034471" y="975293"/>
            <a:ext cx="5490" cy="22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>
            <a:extLst>
              <a:ext uri="{FF2B5EF4-FFF2-40B4-BE49-F238E27FC236}">
                <a16:creationId xmlns:a16="http://schemas.microsoft.com/office/drawing/2014/main" id="{C49B6879-16A3-4688-87C9-600821EB8040}"/>
              </a:ext>
            </a:extLst>
          </p:cNvPr>
          <p:cNvSpPr/>
          <p:nvPr/>
        </p:nvSpPr>
        <p:spPr>
          <a:xfrm>
            <a:off x="6975562" y="6564261"/>
            <a:ext cx="157812" cy="145940"/>
          </a:xfrm>
          <a:prstGeom prst="ellipse">
            <a:avLst/>
          </a:prstGeom>
          <a:noFill/>
          <a:ln w="12700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32350FB9-68D8-489F-A620-A3B8DE86D79D}"/>
              </a:ext>
            </a:extLst>
          </p:cNvPr>
          <p:cNvCxnSpPr>
            <a:cxnSpLocks/>
            <a:stCxn id="652" idx="2"/>
            <a:endCxn id="1030" idx="0"/>
          </p:cNvCxnSpPr>
          <p:nvPr/>
        </p:nvCxnSpPr>
        <p:spPr>
          <a:xfrm rot="5400000">
            <a:off x="7261519" y="6127925"/>
            <a:ext cx="229285" cy="643386"/>
          </a:xfrm>
          <a:prstGeom prst="bentConnector3">
            <a:avLst>
              <a:gd name="adj1" fmla="val 26071"/>
            </a:avLst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A6EB810D-D98C-409F-9958-D00D2877E92C}"/>
              </a:ext>
            </a:extLst>
          </p:cNvPr>
          <p:cNvCxnSpPr>
            <a:cxnSpLocks/>
            <a:stCxn id="1030" idx="6"/>
            <a:endCxn id="586" idx="1"/>
          </p:cNvCxnSpPr>
          <p:nvPr/>
        </p:nvCxnSpPr>
        <p:spPr>
          <a:xfrm flipV="1">
            <a:off x="7133374" y="6636664"/>
            <a:ext cx="170804" cy="567"/>
          </a:xfrm>
          <a:prstGeom prst="straightConnector1">
            <a:avLst/>
          </a:prstGeom>
          <a:ln w="12700"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AE49DB0-1CA6-4D92-BFE8-418129ABD4BA}"/>
              </a:ext>
            </a:extLst>
          </p:cNvPr>
          <p:cNvGrpSpPr/>
          <p:nvPr/>
        </p:nvGrpSpPr>
        <p:grpSpPr>
          <a:xfrm>
            <a:off x="8626764" y="-1138201"/>
            <a:ext cx="665892" cy="242761"/>
            <a:chOff x="3230878" y="2697818"/>
            <a:chExt cx="1014986" cy="337367"/>
          </a:xfrm>
        </p:grpSpPr>
        <p:sp>
          <p:nvSpPr>
            <p:cNvPr id="512" name="Parallelogram 511">
              <a:extLst>
                <a:ext uri="{FF2B5EF4-FFF2-40B4-BE49-F238E27FC236}">
                  <a16:creationId xmlns:a16="http://schemas.microsoft.com/office/drawing/2014/main" id="{51240BB9-AF49-4894-9891-13BCAD47C38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CDE9180F-9881-44B3-AD50-F555AEC9244D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5B25E69-6400-4E7E-9F26-BB264D91DF19}"/>
              </a:ext>
            </a:extLst>
          </p:cNvPr>
          <p:cNvGrpSpPr/>
          <p:nvPr/>
        </p:nvGrpSpPr>
        <p:grpSpPr>
          <a:xfrm>
            <a:off x="7304533" y="-293900"/>
            <a:ext cx="783850" cy="407555"/>
            <a:chOff x="3230880" y="2718997"/>
            <a:chExt cx="1014984" cy="316188"/>
          </a:xfrm>
        </p:grpSpPr>
        <p:sp>
          <p:nvSpPr>
            <p:cNvPr id="541" name="Parallelogram 540">
              <a:extLst>
                <a:ext uri="{FF2B5EF4-FFF2-40B4-BE49-F238E27FC236}">
                  <a16:creationId xmlns:a16="http://schemas.microsoft.com/office/drawing/2014/main" id="{B7BDD318-107A-42BE-A492-4B456D3618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5B9F258B-CF4C-4D70-8856-08C848BD3C3B}"/>
                </a:ext>
              </a:extLst>
            </p:cNvPr>
            <p:cNvSpPr txBox="1"/>
            <p:nvPr/>
          </p:nvSpPr>
          <p:spPr>
            <a:xfrm>
              <a:off x="3252216" y="2718997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C0868A4-C3F0-450C-B04A-D02890D60DE3}"/>
              </a:ext>
            </a:extLst>
          </p:cNvPr>
          <p:cNvGrpSpPr/>
          <p:nvPr/>
        </p:nvGrpSpPr>
        <p:grpSpPr>
          <a:xfrm>
            <a:off x="7188903" y="-404487"/>
            <a:ext cx="410501" cy="230832"/>
            <a:chOff x="945142" y="761367"/>
            <a:chExt cx="386490" cy="230832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7DB0621D-9456-4865-8E13-4D9E0A3BCA1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BC0F4D1-6FD6-48FA-B952-620CA082C9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35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C89AFE1-FE68-422F-8116-A9117FF174B4}"/>
              </a:ext>
            </a:extLst>
          </p:cNvPr>
          <p:cNvGrpSpPr/>
          <p:nvPr/>
        </p:nvGrpSpPr>
        <p:grpSpPr>
          <a:xfrm>
            <a:off x="7850561" y="-842807"/>
            <a:ext cx="759134" cy="441569"/>
            <a:chOff x="3195983" y="928800"/>
            <a:chExt cx="818233" cy="266689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753F17F-D100-4F57-93DA-751910200EC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28ED1EB7-0408-4BF0-ABEE-0E79F4382CD3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23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68FD9EA-363A-4CEA-894A-73F0A028B72A}"/>
              </a:ext>
            </a:extLst>
          </p:cNvPr>
          <p:cNvCxnSpPr>
            <a:cxnSpLocks/>
          </p:cNvCxnSpPr>
          <p:nvPr/>
        </p:nvCxnSpPr>
        <p:spPr>
          <a:xfrm rot="5400000">
            <a:off x="8010958" y="-317919"/>
            <a:ext cx="271988" cy="14538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186B4A6-4EED-46D4-BF1F-A0B54BDAA1B2}"/>
              </a:ext>
            </a:extLst>
          </p:cNvPr>
          <p:cNvGrpSpPr/>
          <p:nvPr/>
        </p:nvGrpSpPr>
        <p:grpSpPr>
          <a:xfrm>
            <a:off x="7653172" y="-930426"/>
            <a:ext cx="410501" cy="230832"/>
            <a:chOff x="945142" y="761367"/>
            <a:chExt cx="386490" cy="230832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9E7AADE-AE47-4451-B05A-131E4CDDF9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FE9C34D4-8CE6-43D7-8DA1-40E953FEC1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34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CCD7CA4-F48C-4020-9AD2-61DCC51707A5}"/>
              </a:ext>
            </a:extLst>
          </p:cNvPr>
          <p:cNvCxnSpPr>
            <a:cxnSpLocks/>
            <a:stCxn id="637" idx="5"/>
            <a:endCxn id="330" idx="0"/>
          </p:cNvCxnSpPr>
          <p:nvPr/>
        </p:nvCxnSpPr>
        <p:spPr>
          <a:xfrm rot="10800000" flipV="1">
            <a:off x="8298547" y="-201258"/>
            <a:ext cx="431021" cy="17401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Oval 561">
            <a:extLst>
              <a:ext uri="{FF2B5EF4-FFF2-40B4-BE49-F238E27FC236}">
                <a16:creationId xmlns:a16="http://schemas.microsoft.com/office/drawing/2014/main" id="{9AB97567-886F-46D2-9779-D73096BCABB6}"/>
              </a:ext>
            </a:extLst>
          </p:cNvPr>
          <p:cNvSpPr/>
          <p:nvPr/>
        </p:nvSpPr>
        <p:spPr>
          <a:xfrm>
            <a:off x="8879608" y="-721355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65A011-9F44-48FD-BFEB-9F64D123822A}"/>
              </a:ext>
            </a:extLst>
          </p:cNvPr>
          <p:cNvCxnSpPr>
            <a:stCxn id="562" idx="2"/>
            <a:endCxn id="545" idx="3"/>
          </p:cNvCxnSpPr>
          <p:nvPr/>
        </p:nvCxnSpPr>
        <p:spPr>
          <a:xfrm flipH="1" flipV="1">
            <a:off x="8609694" y="-650513"/>
            <a:ext cx="269914" cy="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7F0299F-A25E-4C32-A0AE-1F589793776C}"/>
              </a:ext>
            </a:extLst>
          </p:cNvPr>
          <p:cNvCxnSpPr>
            <a:cxnSpLocks/>
            <a:stCxn id="638" idx="0"/>
            <a:endCxn id="562" idx="4"/>
          </p:cNvCxnSpPr>
          <p:nvPr/>
        </p:nvCxnSpPr>
        <p:spPr>
          <a:xfrm flipV="1">
            <a:off x="8957919" y="-575415"/>
            <a:ext cx="595" cy="164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5D511B-B9FD-4216-B50D-DA300E0F7DFB}"/>
              </a:ext>
            </a:extLst>
          </p:cNvPr>
          <p:cNvCxnSpPr>
            <a:cxnSpLocks/>
            <a:stCxn id="519" idx="2"/>
            <a:endCxn id="562" idx="0"/>
          </p:cNvCxnSpPr>
          <p:nvPr/>
        </p:nvCxnSpPr>
        <p:spPr>
          <a:xfrm>
            <a:off x="8953711" y="-907368"/>
            <a:ext cx="4803" cy="18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92203B1A-147B-4576-A7A8-D3EE66F92C09}"/>
              </a:ext>
            </a:extLst>
          </p:cNvPr>
          <p:cNvGrpSpPr/>
          <p:nvPr/>
        </p:nvGrpSpPr>
        <p:grpSpPr>
          <a:xfrm>
            <a:off x="8469714" y="-1223551"/>
            <a:ext cx="410501" cy="230832"/>
            <a:chOff x="945142" y="761367"/>
            <a:chExt cx="386490" cy="230832"/>
          </a:xfrm>
        </p:grpSpPr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00245CF7-7C77-449E-B8F0-D5EC9FFC4B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A37FEFBA-F433-4F8F-8975-8EC9F4DD8A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32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C4E582-67B3-427B-8E82-8C90B7B49042}"/>
              </a:ext>
            </a:extLst>
          </p:cNvPr>
          <p:cNvCxnSpPr>
            <a:cxnSpLocks/>
            <a:stCxn id="646" idx="4"/>
            <a:endCxn id="617" idx="0"/>
          </p:cNvCxnSpPr>
          <p:nvPr/>
        </p:nvCxnSpPr>
        <p:spPr>
          <a:xfrm rot="5400000">
            <a:off x="8976831" y="4007732"/>
            <a:ext cx="131711" cy="134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CA41910-7539-4B58-BA35-9133CED2B3A4}"/>
              </a:ext>
            </a:extLst>
          </p:cNvPr>
          <p:cNvCxnSpPr>
            <a:cxnSpLocks/>
            <a:stCxn id="597" idx="3"/>
            <a:endCxn id="577" idx="2"/>
          </p:cNvCxnSpPr>
          <p:nvPr/>
        </p:nvCxnSpPr>
        <p:spPr>
          <a:xfrm>
            <a:off x="9374100" y="3299524"/>
            <a:ext cx="645999" cy="399088"/>
          </a:xfrm>
          <a:prstGeom prst="bentConnector3">
            <a:avLst>
              <a:gd name="adj1" fmla="val 30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5F168045-5FE6-4A57-AED8-48FA04F12644}"/>
              </a:ext>
            </a:extLst>
          </p:cNvPr>
          <p:cNvSpPr/>
          <p:nvPr/>
        </p:nvSpPr>
        <p:spPr>
          <a:xfrm>
            <a:off x="8039092" y="4310931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06B32FB7-96DE-4F17-8B4B-D53F9D53D0D9}"/>
              </a:ext>
            </a:extLst>
          </p:cNvPr>
          <p:cNvGrpSpPr/>
          <p:nvPr/>
        </p:nvGrpSpPr>
        <p:grpSpPr>
          <a:xfrm>
            <a:off x="7306687" y="3894387"/>
            <a:ext cx="796705" cy="374145"/>
            <a:chOff x="3230880" y="2718997"/>
            <a:chExt cx="1014984" cy="316188"/>
          </a:xfrm>
        </p:grpSpPr>
        <p:sp>
          <p:nvSpPr>
            <p:cNvPr id="619" name="Parallelogram 618">
              <a:extLst>
                <a:ext uri="{FF2B5EF4-FFF2-40B4-BE49-F238E27FC236}">
                  <a16:creationId xmlns:a16="http://schemas.microsoft.com/office/drawing/2014/main" id="{79B94202-59F5-4DD3-8D7E-F38865C34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7B983D2B-443A-480B-A63E-A9C0762BBA64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EC147943-4E23-4799-B064-6B3D102D2572}"/>
              </a:ext>
            </a:extLst>
          </p:cNvPr>
          <p:cNvGrpSpPr/>
          <p:nvPr/>
        </p:nvGrpSpPr>
        <p:grpSpPr>
          <a:xfrm>
            <a:off x="7184391" y="3803021"/>
            <a:ext cx="386490" cy="230832"/>
            <a:chOff x="945142" y="761367"/>
            <a:chExt cx="386490" cy="230832"/>
          </a:xfrm>
        </p:grpSpPr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8B95BA44-9DF4-426D-AFE1-60B108BC247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5CF89BD0-5FCB-469A-A13F-8F46F00DE6E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E418299-79C4-4BB3-8C77-D7A13B55B9E7}"/>
              </a:ext>
            </a:extLst>
          </p:cNvPr>
          <p:cNvGrpSpPr/>
          <p:nvPr/>
        </p:nvGrpSpPr>
        <p:grpSpPr>
          <a:xfrm>
            <a:off x="7396151" y="4515262"/>
            <a:ext cx="811448" cy="263284"/>
            <a:chOff x="3195984" y="928800"/>
            <a:chExt cx="818232" cy="266689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C056EFD-D25C-4CED-A0B9-464D7FE41B14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0E4E05D4-0A50-467D-9759-9DA7C33BAF2A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83B28886-5A8E-4BF3-A781-C4B50A113E5E}"/>
              </a:ext>
            </a:extLst>
          </p:cNvPr>
          <p:cNvGrpSpPr/>
          <p:nvPr/>
        </p:nvGrpSpPr>
        <p:grpSpPr>
          <a:xfrm>
            <a:off x="7203078" y="4399541"/>
            <a:ext cx="386490" cy="230832"/>
            <a:chOff x="945142" y="761367"/>
            <a:chExt cx="386490" cy="230832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764CE5D1-551F-458B-A7F4-16714AB025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3662C160-9EF1-4614-9E6B-AC89A4A74E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41</a:t>
              </a:r>
            </a:p>
          </p:txBody>
        </p:sp>
      </p:grp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301D47AF-FD9A-4430-9E72-C5C15D59D6AD}"/>
              </a:ext>
            </a:extLst>
          </p:cNvPr>
          <p:cNvCxnSpPr>
            <a:cxnSpLocks/>
            <a:stCxn id="598" idx="1"/>
            <a:endCxn id="667" idx="0"/>
          </p:cNvCxnSpPr>
          <p:nvPr/>
        </p:nvCxnSpPr>
        <p:spPr>
          <a:xfrm rot="10800000" flipV="1">
            <a:off x="7052981" y="5821764"/>
            <a:ext cx="356115" cy="304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130A484-9B48-495D-84EB-522F179D7D6A}"/>
              </a:ext>
            </a:extLst>
          </p:cNvPr>
          <p:cNvCxnSpPr>
            <a:cxnSpLocks/>
            <a:stCxn id="667" idx="6"/>
            <a:endCxn id="652" idx="1"/>
          </p:cNvCxnSpPr>
          <p:nvPr/>
        </p:nvCxnSpPr>
        <p:spPr>
          <a:xfrm flipV="1">
            <a:off x="7131886" y="6196771"/>
            <a:ext cx="160244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6C3B1D16-DBEF-4775-9CA4-F3FCD97460F9}"/>
              </a:ext>
            </a:extLst>
          </p:cNvPr>
          <p:cNvCxnSpPr>
            <a:cxnSpLocks/>
            <a:stCxn id="617" idx="1"/>
            <a:endCxn id="613" idx="0"/>
          </p:cNvCxnSpPr>
          <p:nvPr/>
        </p:nvCxnSpPr>
        <p:spPr>
          <a:xfrm rot="10800000" flipV="1">
            <a:off x="8117999" y="4189675"/>
            <a:ext cx="439519" cy="12125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16FE1D2-A48E-4648-B53E-3FE7B8E3E959}"/>
              </a:ext>
            </a:extLst>
          </p:cNvPr>
          <p:cNvGrpSpPr/>
          <p:nvPr/>
        </p:nvGrpSpPr>
        <p:grpSpPr>
          <a:xfrm>
            <a:off x="9429043" y="6495462"/>
            <a:ext cx="878378" cy="409915"/>
            <a:chOff x="3195983" y="928800"/>
            <a:chExt cx="818233" cy="266689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9C27228-FFB7-44E7-BB82-C5B6D464D41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29F2CA4-9344-4AC7-948D-403CB97AC3F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60CF887-886A-469A-9C6E-8CD72CB5C22D}"/>
              </a:ext>
            </a:extLst>
          </p:cNvPr>
          <p:cNvGrpSpPr/>
          <p:nvPr/>
        </p:nvGrpSpPr>
        <p:grpSpPr>
          <a:xfrm>
            <a:off x="8377237" y="6084111"/>
            <a:ext cx="726374" cy="242761"/>
            <a:chOff x="3230878" y="2697818"/>
            <a:chExt cx="1014986" cy="337367"/>
          </a:xfrm>
        </p:grpSpPr>
        <p:sp>
          <p:nvSpPr>
            <p:cNvPr id="744" name="Parallelogram 743">
              <a:extLst>
                <a:ext uri="{FF2B5EF4-FFF2-40B4-BE49-F238E27FC236}">
                  <a16:creationId xmlns:a16="http://schemas.microsoft.com/office/drawing/2014/main" id="{7CAF80BB-F1D4-45BD-B5E7-E1E6AEDBF99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199097D6-9C24-4E76-A214-E1BCD81992B1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Result</a:t>
              </a:r>
            </a:p>
          </p:txBody>
        </p:sp>
      </p:grp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9288D8CA-6E46-4CA6-A133-9D9BA154994F}"/>
              </a:ext>
            </a:extLst>
          </p:cNvPr>
          <p:cNvCxnSpPr>
            <a:cxnSpLocks/>
            <a:stCxn id="622" idx="0"/>
            <a:endCxn id="744" idx="4"/>
          </p:cNvCxnSpPr>
          <p:nvPr/>
        </p:nvCxnSpPr>
        <p:spPr>
          <a:xfrm flipH="1" flipV="1">
            <a:off x="8740425" y="6326872"/>
            <a:ext cx="4933" cy="194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967076B8-C5A3-4DC0-B221-303236AF0414}"/>
              </a:ext>
            </a:extLst>
          </p:cNvPr>
          <p:cNvGrpSpPr/>
          <p:nvPr/>
        </p:nvGrpSpPr>
        <p:grpSpPr>
          <a:xfrm>
            <a:off x="8262319" y="5975782"/>
            <a:ext cx="386490" cy="230832"/>
            <a:chOff x="945142" y="761367"/>
            <a:chExt cx="386490" cy="230832"/>
          </a:xfrm>
        </p:grpSpPr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93924E0E-72CB-4E17-B8C7-C30810CA952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C6A86EE-9461-4A1B-BE5D-0D75A6BCA6B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48</a:t>
              </a: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D6F7B21-3FBC-4270-A6B2-A0311F48D2AA}"/>
              </a:ext>
            </a:extLst>
          </p:cNvPr>
          <p:cNvGrpSpPr/>
          <p:nvPr/>
        </p:nvGrpSpPr>
        <p:grpSpPr>
          <a:xfrm>
            <a:off x="8350855" y="5658529"/>
            <a:ext cx="726374" cy="242761"/>
            <a:chOff x="3230878" y="2697818"/>
            <a:chExt cx="1014986" cy="337367"/>
          </a:xfrm>
        </p:grpSpPr>
        <p:sp>
          <p:nvSpPr>
            <p:cNvPr id="751" name="Parallelogram 750">
              <a:extLst>
                <a:ext uri="{FF2B5EF4-FFF2-40B4-BE49-F238E27FC236}">
                  <a16:creationId xmlns:a16="http://schemas.microsoft.com/office/drawing/2014/main" id="{11F2FCA0-588F-4E90-9BCF-D8C1006141E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6E12BBFC-69A9-4374-A40C-F8936F9B470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2ABF6175-12BC-4092-B3AD-0C7819233B6D}"/>
              </a:ext>
            </a:extLst>
          </p:cNvPr>
          <p:cNvGrpSpPr/>
          <p:nvPr/>
        </p:nvGrpSpPr>
        <p:grpSpPr>
          <a:xfrm>
            <a:off x="8201978" y="5559029"/>
            <a:ext cx="386490" cy="230832"/>
            <a:chOff x="945142" y="761367"/>
            <a:chExt cx="386490" cy="230832"/>
          </a:xfrm>
        </p:grpSpPr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6020753-1D37-4E2D-9760-3D2682164BF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192DA84D-D29E-4961-9A24-0F8464AADE6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49</a:t>
              </a:r>
            </a:p>
          </p:txBody>
        </p:sp>
      </p:grpSp>
      <p:sp>
        <p:nvSpPr>
          <p:cNvPr id="756" name="Oval 755">
            <a:extLst>
              <a:ext uri="{FF2B5EF4-FFF2-40B4-BE49-F238E27FC236}">
                <a16:creationId xmlns:a16="http://schemas.microsoft.com/office/drawing/2014/main" id="{EFC3E8D6-58A7-48F6-8F36-B2B288CD8B28}"/>
              </a:ext>
            </a:extLst>
          </p:cNvPr>
          <p:cNvSpPr/>
          <p:nvPr/>
        </p:nvSpPr>
        <p:spPr>
          <a:xfrm>
            <a:off x="9220811" y="61208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9028CAF-5E52-48DE-B508-CE66546D3D60}"/>
              </a:ext>
            </a:extLst>
          </p:cNvPr>
          <p:cNvCxnSpPr>
            <a:cxnSpLocks/>
            <a:stCxn id="745" idx="3"/>
            <a:endCxn id="756" idx="2"/>
          </p:cNvCxnSpPr>
          <p:nvPr/>
        </p:nvCxnSpPr>
        <p:spPr>
          <a:xfrm flipV="1">
            <a:off x="9090523" y="6193851"/>
            <a:ext cx="130288" cy="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FC2F8C62-3F52-409D-A30C-CF25C69647B0}"/>
              </a:ext>
            </a:extLst>
          </p:cNvPr>
          <p:cNvCxnSpPr>
            <a:cxnSpLocks/>
            <a:stCxn id="756" idx="4"/>
            <a:endCxn id="742" idx="1"/>
          </p:cNvCxnSpPr>
          <p:nvPr/>
        </p:nvCxnSpPr>
        <p:spPr>
          <a:xfrm rot="16200000" flipH="1">
            <a:off x="9151905" y="6414633"/>
            <a:ext cx="424950" cy="12932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35D889DA-A3AC-4522-8BD4-476937A323EC}"/>
              </a:ext>
            </a:extLst>
          </p:cNvPr>
          <p:cNvGrpSpPr/>
          <p:nvPr/>
        </p:nvGrpSpPr>
        <p:grpSpPr>
          <a:xfrm>
            <a:off x="9245766" y="6382969"/>
            <a:ext cx="386490" cy="230832"/>
            <a:chOff x="945142" y="761367"/>
            <a:chExt cx="386490" cy="230832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25F65D5E-C7D0-4F40-BD96-513536F280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DF71E177-AFC1-49E5-86B1-2F05001D6C9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50</a:t>
              </a:r>
            </a:p>
          </p:txBody>
        </p:sp>
      </p:grp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652EC99-B846-433D-B743-17C44990D756}"/>
              </a:ext>
            </a:extLst>
          </p:cNvPr>
          <p:cNvCxnSpPr>
            <a:stCxn id="742" idx="0"/>
            <a:endCxn id="567" idx="3"/>
          </p:cNvCxnSpPr>
          <p:nvPr/>
        </p:nvCxnSpPr>
        <p:spPr>
          <a:xfrm flipH="1" flipV="1">
            <a:off x="9866729" y="6317835"/>
            <a:ext cx="1503" cy="1847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B6E5C42C-0718-430C-9673-A4F1154F52B2}"/>
              </a:ext>
            </a:extLst>
          </p:cNvPr>
          <p:cNvGrpSpPr/>
          <p:nvPr/>
        </p:nvGrpSpPr>
        <p:grpSpPr>
          <a:xfrm>
            <a:off x="9806810" y="1018900"/>
            <a:ext cx="813979" cy="435265"/>
            <a:chOff x="3230880" y="2718998"/>
            <a:chExt cx="1014984" cy="316187"/>
          </a:xfrm>
        </p:grpSpPr>
        <p:sp>
          <p:nvSpPr>
            <p:cNvPr id="782" name="Parallelogram 781">
              <a:extLst>
                <a:ext uri="{FF2B5EF4-FFF2-40B4-BE49-F238E27FC236}">
                  <a16:creationId xmlns:a16="http://schemas.microsoft.com/office/drawing/2014/main" id="{D3CF6E51-FF24-445C-A720-7853575F3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CB4B842D-6712-417A-8DF8-B604549DC915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6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sp>
        <p:nvSpPr>
          <p:cNvPr id="798" name="Oval 797">
            <a:extLst>
              <a:ext uri="{FF2B5EF4-FFF2-40B4-BE49-F238E27FC236}">
                <a16:creationId xmlns:a16="http://schemas.microsoft.com/office/drawing/2014/main" id="{B0D0D2A4-6EF2-41BE-8B3E-43AE84CB3723}"/>
              </a:ext>
            </a:extLst>
          </p:cNvPr>
          <p:cNvSpPr/>
          <p:nvPr/>
        </p:nvSpPr>
        <p:spPr>
          <a:xfrm>
            <a:off x="10138711" y="1599423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06AEB2CC-B13A-4996-AA1D-FFB33BE7997C}"/>
              </a:ext>
            </a:extLst>
          </p:cNvPr>
          <p:cNvCxnSpPr>
            <a:stCxn id="798" idx="0"/>
            <a:endCxn id="782" idx="4"/>
          </p:cNvCxnSpPr>
          <p:nvPr/>
        </p:nvCxnSpPr>
        <p:spPr>
          <a:xfrm flipH="1" flipV="1">
            <a:off x="10213800" y="1454165"/>
            <a:ext cx="3817" cy="1452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A56E7542-A236-480E-843D-56C4390B4FE1}"/>
              </a:ext>
            </a:extLst>
          </p:cNvPr>
          <p:cNvGrpSpPr/>
          <p:nvPr/>
        </p:nvGrpSpPr>
        <p:grpSpPr>
          <a:xfrm>
            <a:off x="9713676" y="904212"/>
            <a:ext cx="386490" cy="230832"/>
            <a:chOff x="945142" y="761367"/>
            <a:chExt cx="386490" cy="230832"/>
          </a:xfrm>
        </p:grpSpPr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E50B024A-B5F6-4EB3-BF26-14FBCC73ED5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7E120D12-65CE-4EEC-B0F2-BA330C15C9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</p:grpSp>
      <p:sp>
        <p:nvSpPr>
          <p:cNvPr id="826" name="Oval 825">
            <a:extLst>
              <a:ext uri="{FF2B5EF4-FFF2-40B4-BE49-F238E27FC236}">
                <a16:creationId xmlns:a16="http://schemas.microsoft.com/office/drawing/2014/main" id="{30E9DD01-2BB6-4F65-B442-97EF264F37B9}"/>
              </a:ext>
            </a:extLst>
          </p:cNvPr>
          <p:cNvSpPr/>
          <p:nvPr/>
        </p:nvSpPr>
        <p:spPr>
          <a:xfrm>
            <a:off x="9652449" y="77970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775" name="Connector: Elbow 774">
            <a:extLst>
              <a:ext uri="{FF2B5EF4-FFF2-40B4-BE49-F238E27FC236}">
                <a16:creationId xmlns:a16="http://schemas.microsoft.com/office/drawing/2014/main" id="{F586E267-B3DE-4F4C-B2FC-0784564365A5}"/>
              </a:ext>
            </a:extLst>
          </p:cNvPr>
          <p:cNvCxnSpPr>
            <a:cxnSpLocks/>
            <a:stCxn id="358" idx="3"/>
            <a:endCxn id="826" idx="4"/>
          </p:cNvCxnSpPr>
          <p:nvPr/>
        </p:nvCxnSpPr>
        <p:spPr>
          <a:xfrm flipV="1">
            <a:off x="9656551" y="925648"/>
            <a:ext cx="74804" cy="39165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D91D5C13-46FC-4797-999E-BB6BF2BB2DA9}"/>
              </a:ext>
            </a:extLst>
          </p:cNvPr>
          <p:cNvGrpSpPr/>
          <p:nvPr/>
        </p:nvGrpSpPr>
        <p:grpSpPr>
          <a:xfrm>
            <a:off x="9948496" y="491113"/>
            <a:ext cx="818117" cy="266689"/>
            <a:chOff x="3195983" y="928800"/>
            <a:chExt cx="818233" cy="266689"/>
          </a:xfrm>
        </p:grpSpPr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248B52FE-20BF-45DF-906B-CCFBF9236C65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B6F31D29-3F17-4BA3-9708-49558B5593F5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D64CBABB-B982-4202-A4D1-28DC52CFF20B}"/>
              </a:ext>
            </a:extLst>
          </p:cNvPr>
          <p:cNvGrpSpPr/>
          <p:nvPr/>
        </p:nvGrpSpPr>
        <p:grpSpPr>
          <a:xfrm>
            <a:off x="9752702" y="365374"/>
            <a:ext cx="410501" cy="230832"/>
            <a:chOff x="945142" y="761367"/>
            <a:chExt cx="386490" cy="230832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52FBC10-A913-4BBA-9DCA-67E32F37591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D91B7DB5-6B10-428E-BC05-F9912A2EE1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57</a:t>
              </a:r>
            </a:p>
          </p:txBody>
        </p:sp>
      </p:grpSp>
      <p:cxnSp>
        <p:nvCxnSpPr>
          <p:cNvPr id="894" name="Connector: Elbow 893">
            <a:extLst>
              <a:ext uri="{FF2B5EF4-FFF2-40B4-BE49-F238E27FC236}">
                <a16:creationId xmlns:a16="http://schemas.microsoft.com/office/drawing/2014/main" id="{AB3F21FA-8F45-4A65-BB4F-9532D258A413}"/>
              </a:ext>
            </a:extLst>
          </p:cNvPr>
          <p:cNvCxnSpPr>
            <a:cxnSpLocks/>
            <a:stCxn id="826" idx="0"/>
            <a:endCxn id="863" idx="1"/>
          </p:cNvCxnSpPr>
          <p:nvPr/>
        </p:nvCxnSpPr>
        <p:spPr>
          <a:xfrm rot="5400000" flipH="1" flipV="1">
            <a:off x="9755639" y="586852"/>
            <a:ext cx="168572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50388FF2-F511-4071-A201-683497D17DB1}"/>
              </a:ext>
            </a:extLst>
          </p:cNvPr>
          <p:cNvCxnSpPr>
            <a:cxnSpLocks/>
            <a:stCxn id="863" idx="0"/>
            <a:endCxn id="630" idx="3"/>
          </p:cNvCxnSpPr>
          <p:nvPr/>
        </p:nvCxnSpPr>
        <p:spPr>
          <a:xfrm flipH="1" flipV="1">
            <a:off x="10357071" y="-49691"/>
            <a:ext cx="483" cy="5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B6920C8-2F62-4853-B521-0BF6E5E82A3C}"/>
              </a:ext>
            </a:extLst>
          </p:cNvPr>
          <p:cNvCxnSpPr>
            <a:cxnSpLocks/>
            <a:stCxn id="542" idx="1"/>
            <a:endCxn id="359" idx="4"/>
          </p:cNvCxnSpPr>
          <p:nvPr/>
        </p:nvCxnSpPr>
        <p:spPr>
          <a:xfrm rot="10800000" flipH="1" flipV="1">
            <a:off x="7321009" y="-109235"/>
            <a:ext cx="1468091" cy="951913"/>
          </a:xfrm>
          <a:prstGeom prst="bentConnector4">
            <a:avLst>
              <a:gd name="adj1" fmla="val -6228"/>
              <a:gd name="adj2" fmla="val 133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F4B766-F1FF-4693-A07B-C283C22344D0}"/>
              </a:ext>
            </a:extLst>
          </p:cNvPr>
          <p:cNvCxnSpPr>
            <a:stCxn id="410" idx="3"/>
            <a:endCxn id="646" idx="0"/>
          </p:cNvCxnSpPr>
          <p:nvPr/>
        </p:nvCxnSpPr>
        <p:spPr>
          <a:xfrm>
            <a:off x="8207061" y="3637052"/>
            <a:ext cx="836297" cy="15955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0BCD744-FB23-4676-BDF6-2358DA22D8BD}"/>
              </a:ext>
            </a:extLst>
          </p:cNvPr>
          <p:cNvGrpSpPr/>
          <p:nvPr/>
        </p:nvGrpSpPr>
        <p:grpSpPr>
          <a:xfrm>
            <a:off x="8536321" y="4074260"/>
            <a:ext cx="1008359" cy="254991"/>
            <a:chOff x="3230880" y="2718997"/>
            <a:chExt cx="1014984" cy="316188"/>
          </a:xfrm>
        </p:grpSpPr>
        <p:sp>
          <p:nvSpPr>
            <p:cNvPr id="616" name="Parallelogram 615">
              <a:extLst>
                <a:ext uri="{FF2B5EF4-FFF2-40B4-BE49-F238E27FC236}">
                  <a16:creationId xmlns:a16="http://schemas.microsoft.com/office/drawing/2014/main" id="{077BD599-0F5C-4B8E-B282-AD571C1355C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8FA2310-C3BE-4F00-B336-FB24460B2072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28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6CD58DB-9B25-40A8-A462-B99F4795C7F6}"/>
              </a:ext>
            </a:extLst>
          </p:cNvPr>
          <p:cNvGrpSpPr/>
          <p:nvPr/>
        </p:nvGrpSpPr>
        <p:grpSpPr>
          <a:xfrm>
            <a:off x="8390863" y="3954234"/>
            <a:ext cx="386490" cy="230832"/>
            <a:chOff x="945142" y="761367"/>
            <a:chExt cx="386490" cy="230832"/>
          </a:xfrm>
        </p:grpSpPr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424FAD7-488B-4CE9-9F41-304083CDC1F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DDE3A1A-926C-45D0-BF7A-1FD2284DED5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40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B55BF79-09B7-4C1C-ABD8-C75B5665EE6B}"/>
              </a:ext>
            </a:extLst>
          </p:cNvPr>
          <p:cNvCxnSpPr>
            <a:cxnSpLocks/>
            <a:stCxn id="646" idx="2"/>
            <a:endCxn id="623" idx="3"/>
          </p:cNvCxnSpPr>
          <p:nvPr/>
        </p:nvCxnSpPr>
        <p:spPr>
          <a:xfrm rot="10800000" flipV="1">
            <a:off x="8089036" y="3869578"/>
            <a:ext cx="875416" cy="208463"/>
          </a:xfrm>
          <a:prstGeom prst="bentConnector3">
            <a:avLst>
              <a:gd name="adj1" fmla="val 5982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3F2B6EC-7EFA-4675-AD5A-9CAA65EA7989}"/>
              </a:ext>
            </a:extLst>
          </p:cNvPr>
          <p:cNvCxnSpPr>
            <a:cxnSpLocks/>
            <a:stCxn id="408" idx="1"/>
            <a:endCxn id="760" idx="6"/>
          </p:cNvCxnSpPr>
          <p:nvPr/>
        </p:nvCxnSpPr>
        <p:spPr>
          <a:xfrm rot="10800000" flipV="1">
            <a:off x="9078141" y="4102233"/>
            <a:ext cx="614343" cy="338719"/>
          </a:xfrm>
          <a:prstGeom prst="bentConnector3">
            <a:avLst>
              <a:gd name="adj1" fmla="val 1775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8EC06A3-7098-4EEC-A136-41C1E15B05D4}"/>
              </a:ext>
            </a:extLst>
          </p:cNvPr>
          <p:cNvCxnSpPr>
            <a:cxnSpLocks/>
            <a:stCxn id="613" idx="2"/>
            <a:endCxn id="676" idx="0"/>
          </p:cNvCxnSpPr>
          <p:nvPr/>
        </p:nvCxnSpPr>
        <p:spPr>
          <a:xfrm rot="10800000" flipV="1">
            <a:off x="7801876" y="4383900"/>
            <a:ext cx="237217" cy="13590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3E0D08-243F-429C-A1C4-EE01D8F2788D}"/>
              </a:ext>
            </a:extLst>
          </p:cNvPr>
          <p:cNvGrpSpPr/>
          <p:nvPr/>
        </p:nvGrpSpPr>
        <p:grpSpPr>
          <a:xfrm>
            <a:off x="7414905" y="4950922"/>
            <a:ext cx="767631" cy="254991"/>
            <a:chOff x="3230880" y="2718997"/>
            <a:chExt cx="1014984" cy="316188"/>
          </a:xfrm>
        </p:grpSpPr>
        <p:sp>
          <p:nvSpPr>
            <p:cNvPr id="671" name="Parallelogram 670">
              <a:extLst>
                <a:ext uri="{FF2B5EF4-FFF2-40B4-BE49-F238E27FC236}">
                  <a16:creationId xmlns:a16="http://schemas.microsoft.com/office/drawing/2014/main" id="{45FC6263-4D55-4473-BE7B-03B64F38484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ABE50A14-C971-4252-98AC-45BFF11D8AA7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28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C654A66-45A1-4844-9A33-A8EB51F8F97A}"/>
              </a:ext>
            </a:extLst>
          </p:cNvPr>
          <p:cNvGrpSpPr/>
          <p:nvPr/>
        </p:nvGrpSpPr>
        <p:grpSpPr>
          <a:xfrm>
            <a:off x="7290435" y="4842141"/>
            <a:ext cx="386490" cy="230832"/>
            <a:chOff x="945142" y="761367"/>
            <a:chExt cx="386490" cy="230832"/>
          </a:xfrm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0A334B37-F1E4-4EF0-8336-2B554F86A5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5DD8794A-5A2B-4849-9CA7-2F3DB213C8E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42</a:t>
              </a:r>
            </a:p>
          </p:txBody>
        </p:sp>
      </p:grp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EA076248-F501-45B1-9CFF-DBD435F756DE}"/>
              </a:ext>
            </a:extLst>
          </p:cNvPr>
          <p:cNvCxnSpPr>
            <a:stCxn id="542" idx="0"/>
            <a:endCxn id="399" idx="0"/>
          </p:cNvCxnSpPr>
          <p:nvPr/>
        </p:nvCxnSpPr>
        <p:spPr>
          <a:xfrm rot="16200000" flipH="1" flipV="1">
            <a:off x="7261088" y="-724653"/>
            <a:ext cx="5794" cy="867300"/>
          </a:xfrm>
          <a:prstGeom prst="bentConnector3">
            <a:avLst>
              <a:gd name="adj1" fmla="val -3945461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9FE9C10-3786-4A8C-B523-029AE9BBD0C1}"/>
              </a:ext>
            </a:extLst>
          </p:cNvPr>
          <p:cNvCxnSpPr>
            <a:cxnSpLocks/>
            <a:stCxn id="752" idx="3"/>
            <a:endCxn id="416" idx="4"/>
          </p:cNvCxnSpPr>
          <p:nvPr/>
        </p:nvCxnSpPr>
        <p:spPr>
          <a:xfrm flipV="1">
            <a:off x="9064141" y="5549732"/>
            <a:ext cx="1039328" cy="224214"/>
          </a:xfrm>
          <a:prstGeom prst="bentConnector2">
            <a:avLst/>
          </a:prstGeom>
          <a:ln w="12700"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>
            <a:extLst>
              <a:ext uri="{FF2B5EF4-FFF2-40B4-BE49-F238E27FC236}">
                <a16:creationId xmlns:a16="http://schemas.microsoft.com/office/drawing/2014/main" id="{EB1FDBD2-65D8-434A-BF5C-45030BCA37BB}"/>
              </a:ext>
            </a:extLst>
          </p:cNvPr>
          <p:cNvSpPr/>
          <p:nvPr/>
        </p:nvSpPr>
        <p:spPr>
          <a:xfrm>
            <a:off x="8920328" y="4367983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22D14FB7-E826-496B-8F26-3D9A64C336CB}"/>
              </a:ext>
            </a:extLst>
          </p:cNvPr>
          <p:cNvCxnSpPr>
            <a:stCxn id="760" idx="2"/>
            <a:endCxn id="613" idx="6"/>
          </p:cNvCxnSpPr>
          <p:nvPr/>
        </p:nvCxnSpPr>
        <p:spPr>
          <a:xfrm rot="10800000">
            <a:off x="8196904" y="4383901"/>
            <a:ext cx="723424" cy="5705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EB1019A-C645-407A-9D4D-FB634164C4A6}"/>
              </a:ext>
            </a:extLst>
          </p:cNvPr>
          <p:cNvCxnSpPr>
            <a:cxnSpLocks/>
            <a:stCxn id="760" idx="4"/>
            <a:endCxn id="535" idx="0"/>
          </p:cNvCxnSpPr>
          <p:nvPr/>
        </p:nvCxnSpPr>
        <p:spPr>
          <a:xfrm>
            <a:off x="8999234" y="4513923"/>
            <a:ext cx="2901" cy="1199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EFA7F1A-F18E-4C6B-B610-AA9C2618384A}"/>
              </a:ext>
            </a:extLst>
          </p:cNvPr>
          <p:cNvCxnSpPr>
            <a:cxnSpLocks/>
            <a:stCxn id="568" idx="0"/>
            <a:endCxn id="535" idx="2"/>
          </p:cNvCxnSpPr>
          <p:nvPr/>
        </p:nvCxnSpPr>
        <p:spPr>
          <a:xfrm rot="16200000" flipV="1">
            <a:off x="8834185" y="4795842"/>
            <a:ext cx="1175772" cy="997683"/>
          </a:xfrm>
          <a:prstGeom prst="bentConnector4">
            <a:avLst>
              <a:gd name="adj1" fmla="val 25510"/>
              <a:gd name="adj2" fmla="val 14429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D747B1-030A-4678-B86F-0CF9BE77B96C}"/>
              </a:ext>
            </a:extLst>
          </p:cNvPr>
          <p:cNvCxnSpPr>
            <a:cxnSpLocks/>
            <a:stCxn id="535" idx="4"/>
            <a:endCxn id="919" idx="0"/>
          </p:cNvCxnSpPr>
          <p:nvPr/>
        </p:nvCxnSpPr>
        <p:spPr>
          <a:xfrm flipH="1">
            <a:off x="9000633" y="4779768"/>
            <a:ext cx="1502" cy="147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254F201E-AABE-4F13-AEF1-174AA9BEE43A}"/>
              </a:ext>
            </a:extLst>
          </p:cNvPr>
          <p:cNvGrpSpPr/>
          <p:nvPr/>
        </p:nvGrpSpPr>
        <p:grpSpPr>
          <a:xfrm>
            <a:off x="9802041" y="1892298"/>
            <a:ext cx="813979" cy="435265"/>
            <a:chOff x="3230880" y="2718998"/>
            <a:chExt cx="1014984" cy="316187"/>
          </a:xfrm>
        </p:grpSpPr>
        <p:sp>
          <p:nvSpPr>
            <p:cNvPr id="785" name="Parallelogram 784">
              <a:extLst>
                <a:ext uri="{FF2B5EF4-FFF2-40B4-BE49-F238E27FC236}">
                  <a16:creationId xmlns:a16="http://schemas.microsoft.com/office/drawing/2014/main" id="{F961D5B0-D135-4D68-BEA1-C589328F434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B5A5F2A6-E6C2-4B8B-AA8D-91B0969247B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6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7C58544-C3CA-4CBC-9CF0-D9E445BB2C36}"/>
              </a:ext>
            </a:extLst>
          </p:cNvPr>
          <p:cNvCxnSpPr>
            <a:stCxn id="798" idx="4"/>
            <a:endCxn id="786" idx="0"/>
          </p:cNvCxnSpPr>
          <p:nvPr/>
        </p:nvCxnSpPr>
        <p:spPr>
          <a:xfrm flipH="1">
            <a:off x="10210253" y="1745363"/>
            <a:ext cx="7364" cy="146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73B07D3A-8B08-49D3-A839-4A65076B2900}"/>
              </a:ext>
            </a:extLst>
          </p:cNvPr>
          <p:cNvGrpSpPr/>
          <p:nvPr/>
        </p:nvGrpSpPr>
        <p:grpSpPr>
          <a:xfrm>
            <a:off x="9719879" y="1757484"/>
            <a:ext cx="386490" cy="230832"/>
            <a:chOff x="945142" y="761367"/>
            <a:chExt cx="386490" cy="230832"/>
          </a:xfrm>
        </p:grpSpPr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EAC53FF-71D9-4518-A0BE-A45AD1E6112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E57958F6-A868-4D5E-97FA-7DEE0D499DF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56</a:t>
              </a:r>
            </a:p>
          </p:txBody>
        </p:sp>
      </p:grp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B5F4551F-3D5A-492C-930C-268633E5B740}"/>
              </a:ext>
            </a:extLst>
          </p:cNvPr>
          <p:cNvCxnSpPr>
            <a:stCxn id="574" idx="0"/>
            <a:endCxn id="798" idx="2"/>
          </p:cNvCxnSpPr>
          <p:nvPr/>
        </p:nvCxnSpPr>
        <p:spPr>
          <a:xfrm rot="5400000" flipH="1" flipV="1">
            <a:off x="9597223" y="1334503"/>
            <a:ext cx="203598" cy="87937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480">
            <a:extLst>
              <a:ext uri="{FF2B5EF4-FFF2-40B4-BE49-F238E27FC236}">
                <a16:creationId xmlns:a16="http://schemas.microsoft.com/office/drawing/2014/main" id="{CB2B33C5-E1ED-4EFE-965B-B5613396A43C}"/>
              </a:ext>
            </a:extLst>
          </p:cNvPr>
          <p:cNvCxnSpPr>
            <a:stCxn id="783" idx="0"/>
            <a:endCxn id="826" idx="6"/>
          </p:cNvCxnSpPr>
          <p:nvPr/>
        </p:nvCxnSpPr>
        <p:spPr>
          <a:xfrm rot="16200000" flipV="1">
            <a:off x="9929531" y="733408"/>
            <a:ext cx="166222" cy="40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Oval 810">
            <a:extLst>
              <a:ext uri="{FF2B5EF4-FFF2-40B4-BE49-F238E27FC236}">
                <a16:creationId xmlns:a16="http://schemas.microsoft.com/office/drawing/2014/main" id="{2281FF8C-3E87-4588-BAE8-32F6C904CA8B}"/>
              </a:ext>
            </a:extLst>
          </p:cNvPr>
          <p:cNvSpPr/>
          <p:nvPr/>
        </p:nvSpPr>
        <p:spPr>
          <a:xfrm>
            <a:off x="10327221" y="-779293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72306ED0-74A5-443F-AE3E-64B165141D67}"/>
              </a:ext>
            </a:extLst>
          </p:cNvPr>
          <p:cNvCxnSpPr>
            <a:cxnSpLocks/>
            <a:stCxn id="786" idx="3"/>
            <a:endCxn id="811" idx="6"/>
          </p:cNvCxnSpPr>
          <p:nvPr/>
        </p:nvCxnSpPr>
        <p:spPr>
          <a:xfrm flipH="1" flipV="1">
            <a:off x="10485033" y="-706323"/>
            <a:ext cx="116321" cy="2783287"/>
          </a:xfrm>
          <a:prstGeom prst="bentConnector3">
            <a:avLst>
              <a:gd name="adj1" fmla="val -19652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8FFB2D8D-4CCB-4D6E-AEDF-F9BD7870695A}"/>
              </a:ext>
            </a:extLst>
          </p:cNvPr>
          <p:cNvCxnSpPr>
            <a:stCxn id="675" idx="2"/>
            <a:endCxn id="672" idx="0"/>
          </p:cNvCxnSpPr>
          <p:nvPr/>
        </p:nvCxnSpPr>
        <p:spPr>
          <a:xfrm flipH="1">
            <a:off x="7799873" y="4778546"/>
            <a:ext cx="2002" cy="172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909A7366-D6A7-4369-A564-864A47D81C43}"/>
              </a:ext>
            </a:extLst>
          </p:cNvPr>
          <p:cNvSpPr/>
          <p:nvPr/>
        </p:nvSpPr>
        <p:spPr>
          <a:xfrm>
            <a:off x="1955848" y="298931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D3F179-F7DC-43C6-A681-7459F69EB4F2}"/>
              </a:ext>
            </a:extLst>
          </p:cNvPr>
          <p:cNvCxnSpPr>
            <a:cxnSpLocks/>
            <a:stCxn id="570" idx="6"/>
            <a:endCxn id="188" idx="1"/>
          </p:cNvCxnSpPr>
          <p:nvPr/>
        </p:nvCxnSpPr>
        <p:spPr>
          <a:xfrm flipV="1">
            <a:off x="2113660" y="3052076"/>
            <a:ext cx="372845" cy="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25E1E3-8772-4D08-A618-557B50EBC97B}"/>
              </a:ext>
            </a:extLst>
          </p:cNvPr>
          <p:cNvCxnSpPr>
            <a:stCxn id="189" idx="2"/>
            <a:endCxn id="205" idx="0"/>
          </p:cNvCxnSpPr>
          <p:nvPr/>
        </p:nvCxnSpPr>
        <p:spPr>
          <a:xfrm flipH="1">
            <a:off x="2933941" y="3210315"/>
            <a:ext cx="631" cy="27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FFFFC-F222-42E3-AF6B-042DB0175657}"/>
              </a:ext>
            </a:extLst>
          </p:cNvPr>
          <p:cNvCxnSpPr>
            <a:cxnSpLocks/>
            <a:stCxn id="272" idx="1"/>
            <a:endCxn id="570" idx="4"/>
          </p:cNvCxnSpPr>
          <p:nvPr/>
        </p:nvCxnSpPr>
        <p:spPr>
          <a:xfrm flipH="1" flipV="1">
            <a:off x="2034754" y="3135256"/>
            <a:ext cx="6314" cy="26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66B2C30C-6836-4F4D-B93A-2BC897C8DC67}"/>
              </a:ext>
            </a:extLst>
          </p:cNvPr>
          <p:cNvGrpSpPr/>
          <p:nvPr/>
        </p:nvGrpSpPr>
        <p:grpSpPr>
          <a:xfrm>
            <a:off x="7370621" y="5299770"/>
            <a:ext cx="811448" cy="263284"/>
            <a:chOff x="3195984" y="928800"/>
            <a:chExt cx="818232" cy="266689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40BDFB1-4B20-4C28-BF30-AD61E360736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AF889104-A4E7-4122-8A55-529D548220C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85A0CF0-50AF-4250-A52D-654A82E86EC7}"/>
              </a:ext>
            </a:extLst>
          </p:cNvPr>
          <p:cNvGrpSpPr/>
          <p:nvPr/>
        </p:nvGrpSpPr>
        <p:grpSpPr>
          <a:xfrm>
            <a:off x="7178257" y="5202077"/>
            <a:ext cx="386490" cy="230832"/>
            <a:chOff x="945142" y="761367"/>
            <a:chExt cx="386490" cy="230832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0013C23C-351F-4463-833B-7EB15C3FC7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835DE6D-43D3-4CCC-95FF-5EC69EDD15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43</a:t>
              </a:r>
            </a:p>
          </p:txBody>
        </p:sp>
      </p:grpSp>
      <p:sp>
        <p:nvSpPr>
          <p:cNvPr id="583" name="Oval 582">
            <a:extLst>
              <a:ext uri="{FF2B5EF4-FFF2-40B4-BE49-F238E27FC236}">
                <a16:creationId xmlns:a16="http://schemas.microsoft.com/office/drawing/2014/main" id="{7A6F2E02-59EC-4541-9743-1F99C03A820E}"/>
              </a:ext>
            </a:extLst>
          </p:cNvPr>
          <p:cNvSpPr/>
          <p:nvPr/>
        </p:nvSpPr>
        <p:spPr>
          <a:xfrm>
            <a:off x="7016687" y="4996922"/>
            <a:ext cx="157812" cy="145940"/>
          </a:xfrm>
          <a:prstGeom prst="ellipse">
            <a:avLst/>
          </a:prstGeom>
          <a:noFill/>
          <a:ln w="12700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B2802B48-89E9-4969-9422-0CEE34EF2B76}"/>
              </a:ext>
            </a:extLst>
          </p:cNvPr>
          <p:cNvGrpSpPr/>
          <p:nvPr/>
        </p:nvGrpSpPr>
        <p:grpSpPr>
          <a:xfrm>
            <a:off x="7392959" y="5706348"/>
            <a:ext cx="767631" cy="254991"/>
            <a:chOff x="3230880" y="2718997"/>
            <a:chExt cx="1014984" cy="316188"/>
          </a:xfrm>
        </p:grpSpPr>
        <p:sp>
          <p:nvSpPr>
            <p:cNvPr id="588" name="Parallelogram 587">
              <a:extLst>
                <a:ext uri="{FF2B5EF4-FFF2-40B4-BE49-F238E27FC236}">
                  <a16:creationId xmlns:a16="http://schemas.microsoft.com/office/drawing/2014/main" id="{B9B2C4B8-3C1C-4659-942C-2EEDD16CBE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E6A29BA6-F0B0-4417-8706-76D5B7B369B3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28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B6C680D-BF3E-4B19-9E7B-E3FF15AEF44E}"/>
              </a:ext>
            </a:extLst>
          </p:cNvPr>
          <p:cNvGrpSpPr/>
          <p:nvPr/>
        </p:nvGrpSpPr>
        <p:grpSpPr>
          <a:xfrm>
            <a:off x="7241449" y="5584931"/>
            <a:ext cx="386490" cy="230832"/>
            <a:chOff x="945142" y="761367"/>
            <a:chExt cx="386490" cy="230832"/>
          </a:xfrm>
        </p:grpSpPr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1ADF2BF4-8E28-4022-BED2-86FD8D9E0A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B8EFFAA7-405E-4F69-BEFC-9C2FB46069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44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7612A-FD6B-4699-8172-BFD1F755C2BD}"/>
              </a:ext>
            </a:extLst>
          </p:cNvPr>
          <p:cNvCxnSpPr>
            <a:cxnSpLocks/>
            <a:stCxn id="578" idx="2"/>
            <a:endCxn id="598" idx="0"/>
          </p:cNvCxnSpPr>
          <p:nvPr/>
        </p:nvCxnSpPr>
        <p:spPr>
          <a:xfrm>
            <a:off x="7776345" y="5563054"/>
            <a:ext cx="1582" cy="1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A4F2-FE7F-411F-90FA-5274BA224864}"/>
              </a:ext>
            </a:extLst>
          </p:cNvPr>
          <p:cNvCxnSpPr>
            <a:cxnSpLocks/>
            <a:stCxn id="672" idx="1"/>
            <a:endCxn id="583" idx="6"/>
          </p:cNvCxnSpPr>
          <p:nvPr/>
        </p:nvCxnSpPr>
        <p:spPr>
          <a:xfrm flipH="1">
            <a:off x="7174499" y="5066338"/>
            <a:ext cx="256542" cy="35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8AFF07-C02D-489C-AA14-2568202DFDA6}"/>
              </a:ext>
            </a:extLst>
          </p:cNvPr>
          <p:cNvCxnSpPr>
            <a:cxnSpLocks/>
            <a:stCxn id="623" idx="1"/>
            <a:endCxn id="583" idx="0"/>
          </p:cNvCxnSpPr>
          <p:nvPr/>
        </p:nvCxnSpPr>
        <p:spPr>
          <a:xfrm rot="10800000" flipV="1">
            <a:off x="7095594" y="4078042"/>
            <a:ext cx="227841" cy="9188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AF11DF-3E2D-409E-BAB7-1E0479DC0DA4}"/>
              </a:ext>
            </a:extLst>
          </p:cNvPr>
          <p:cNvCxnSpPr>
            <a:stCxn id="583" idx="4"/>
            <a:endCxn id="581" idx="1"/>
          </p:cNvCxnSpPr>
          <p:nvPr/>
        </p:nvCxnSpPr>
        <p:spPr>
          <a:xfrm rot="16200000" flipH="1">
            <a:off x="7094671" y="5143784"/>
            <a:ext cx="276872" cy="2750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EA4CCCC-C2E0-4A8C-B5E8-B15C695717FA}"/>
              </a:ext>
            </a:extLst>
          </p:cNvPr>
          <p:cNvGrpSpPr/>
          <p:nvPr/>
        </p:nvGrpSpPr>
        <p:grpSpPr>
          <a:xfrm>
            <a:off x="7111288" y="5923854"/>
            <a:ext cx="386490" cy="230832"/>
            <a:chOff x="945142" y="761367"/>
            <a:chExt cx="386490" cy="230832"/>
          </a:xfrm>
        </p:grpSpPr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DC02C35F-3DDB-40E8-9402-C1C9732BB5D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C5D34924-FE2B-478B-ADED-5EB55941ACF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45</a:t>
              </a:r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AE90189-ADC3-4623-A525-099CEAB4DAA9}"/>
              </a:ext>
            </a:extLst>
          </p:cNvPr>
          <p:cNvGrpSpPr/>
          <p:nvPr/>
        </p:nvGrpSpPr>
        <p:grpSpPr>
          <a:xfrm>
            <a:off x="10129551" y="-457245"/>
            <a:ext cx="554218" cy="407554"/>
            <a:chOff x="3230880" y="2718998"/>
            <a:chExt cx="1014984" cy="316187"/>
          </a:xfrm>
        </p:grpSpPr>
        <p:sp>
          <p:nvSpPr>
            <p:cNvPr id="630" name="Parallelogram 629">
              <a:extLst>
                <a:ext uri="{FF2B5EF4-FFF2-40B4-BE49-F238E27FC236}">
                  <a16:creationId xmlns:a16="http://schemas.microsoft.com/office/drawing/2014/main" id="{2E1245A9-A5ED-4665-A5DB-76AE752CC93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09A170C1-A141-4B8A-9FA1-188DF00C72C3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29FB7315-22E0-4863-B0BE-7BB82419C2C5}"/>
              </a:ext>
            </a:extLst>
          </p:cNvPr>
          <p:cNvGrpSpPr/>
          <p:nvPr/>
        </p:nvGrpSpPr>
        <p:grpSpPr>
          <a:xfrm>
            <a:off x="8679978" y="-410455"/>
            <a:ext cx="554218" cy="407554"/>
            <a:chOff x="3230880" y="2718998"/>
            <a:chExt cx="1014984" cy="316187"/>
          </a:xfrm>
        </p:grpSpPr>
        <p:sp>
          <p:nvSpPr>
            <p:cNvPr id="637" name="Parallelogram 636">
              <a:extLst>
                <a:ext uri="{FF2B5EF4-FFF2-40B4-BE49-F238E27FC236}">
                  <a16:creationId xmlns:a16="http://schemas.microsoft.com/office/drawing/2014/main" id="{90E48F1B-250E-4119-AAF3-C4E32094D81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F2C377A5-51FC-432B-9402-276A382D12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86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5AA4764-F26C-4316-BF9B-898D4422D6B7}"/>
              </a:ext>
            </a:extLst>
          </p:cNvPr>
          <p:cNvGrpSpPr/>
          <p:nvPr/>
        </p:nvGrpSpPr>
        <p:grpSpPr>
          <a:xfrm>
            <a:off x="8568915" y="-531669"/>
            <a:ext cx="410501" cy="230832"/>
            <a:chOff x="945142" y="761367"/>
            <a:chExt cx="386490" cy="230832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205F38A4-6E46-46C1-B6FD-D36C3D04B5A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9E1A9A7-B48C-48E0-8B7A-96DAE8471F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33</a:t>
              </a: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6777FF5A-F099-4046-822E-EC3C5A6A0594}"/>
              </a:ext>
            </a:extLst>
          </p:cNvPr>
          <p:cNvGrpSpPr/>
          <p:nvPr/>
        </p:nvGrpSpPr>
        <p:grpSpPr>
          <a:xfrm>
            <a:off x="10007474" y="-555866"/>
            <a:ext cx="410501" cy="230832"/>
            <a:chOff x="945142" y="761367"/>
            <a:chExt cx="386490" cy="230832"/>
          </a:xfrm>
        </p:grpSpPr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62F50DE0-EB29-4D15-9D8C-263D6259D20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8A448E5B-A3DC-417A-BCD4-3E5301AE87A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58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DDA0F7A-67F9-4744-8C71-02BCCB073565}"/>
              </a:ext>
            </a:extLst>
          </p:cNvPr>
          <p:cNvCxnSpPr>
            <a:cxnSpLocks/>
            <a:stCxn id="632" idx="0"/>
            <a:endCxn id="811" idx="4"/>
          </p:cNvCxnSpPr>
          <p:nvPr/>
        </p:nvCxnSpPr>
        <p:spPr>
          <a:xfrm flipH="1" flipV="1">
            <a:off x="10406127" y="-633353"/>
            <a:ext cx="1365" cy="1761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C524B1E4-E052-468E-A0BC-7495B0EF5126}"/>
              </a:ext>
            </a:extLst>
          </p:cNvPr>
          <p:cNvGrpSpPr/>
          <p:nvPr/>
        </p:nvGrpSpPr>
        <p:grpSpPr>
          <a:xfrm>
            <a:off x="9448459" y="-333366"/>
            <a:ext cx="665892" cy="242761"/>
            <a:chOff x="3230878" y="2697818"/>
            <a:chExt cx="1014986" cy="337367"/>
          </a:xfrm>
        </p:grpSpPr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CF86F561-583F-4C15-8734-455FEBA59FBD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F8F53DF-68C1-4160-B006-FCF8E43D4AD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Result</a:t>
              </a: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29B0417F-A518-40EC-8DDF-E883A882DCE2}"/>
              </a:ext>
            </a:extLst>
          </p:cNvPr>
          <p:cNvGrpSpPr/>
          <p:nvPr/>
        </p:nvGrpSpPr>
        <p:grpSpPr>
          <a:xfrm>
            <a:off x="9295599" y="-445280"/>
            <a:ext cx="410501" cy="230832"/>
            <a:chOff x="945142" y="761367"/>
            <a:chExt cx="386490" cy="230832"/>
          </a:xfrm>
        </p:grpSpPr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23B93F92-DB53-4986-A2DF-57ADC406C2D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43B79892-0B3E-4D4D-97A4-DE2C888DC6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60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77EF53B-5EB8-411B-9F6A-571746A180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5544" y="5716708"/>
            <a:ext cx="216134" cy="592219"/>
          </a:xfrm>
          <a:prstGeom prst="bentConnector3">
            <a:avLst>
              <a:gd name="adj1" fmla="val 3942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761">
            <a:extLst>
              <a:ext uri="{FF2B5EF4-FFF2-40B4-BE49-F238E27FC236}">
                <a16:creationId xmlns:a16="http://schemas.microsoft.com/office/drawing/2014/main" id="{41F8C830-6E1D-4836-8836-7F5682F9A6FA}"/>
              </a:ext>
            </a:extLst>
          </p:cNvPr>
          <p:cNvSpPr/>
          <p:nvPr/>
        </p:nvSpPr>
        <p:spPr>
          <a:xfrm>
            <a:off x="10922254" y="2416914"/>
            <a:ext cx="157812" cy="145940"/>
          </a:xfrm>
          <a:prstGeom prst="ellipse">
            <a:avLst/>
          </a:prstGeom>
          <a:noFill/>
          <a:ln w="12700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88FC92F-B59A-4FF2-90CC-66A3236C0401}"/>
              </a:ext>
            </a:extLst>
          </p:cNvPr>
          <p:cNvCxnSpPr>
            <a:stCxn id="536" idx="3"/>
            <a:endCxn id="762" idx="4"/>
          </p:cNvCxnSpPr>
          <p:nvPr/>
        </p:nvCxnSpPr>
        <p:spPr>
          <a:xfrm flipV="1">
            <a:off x="10496898" y="2562854"/>
            <a:ext cx="504262" cy="694005"/>
          </a:xfrm>
          <a:prstGeom prst="bentConnector2">
            <a:avLst/>
          </a:prstGeom>
          <a:ln w="12700"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Oval 765">
            <a:extLst>
              <a:ext uri="{FF2B5EF4-FFF2-40B4-BE49-F238E27FC236}">
                <a16:creationId xmlns:a16="http://schemas.microsoft.com/office/drawing/2014/main" id="{B7BEDEFF-3F87-4C44-BA47-B940104B3DD0}"/>
              </a:ext>
            </a:extLst>
          </p:cNvPr>
          <p:cNvSpPr/>
          <p:nvPr/>
        </p:nvSpPr>
        <p:spPr>
          <a:xfrm>
            <a:off x="8597084" y="2623551"/>
            <a:ext cx="157812" cy="145940"/>
          </a:xfrm>
          <a:prstGeom prst="ellipse">
            <a:avLst/>
          </a:prstGeom>
          <a:noFill/>
          <a:ln w="12700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3F19B32E-C5C1-45FC-BBC5-BD456BFC24D9}"/>
              </a:ext>
            </a:extLst>
          </p:cNvPr>
          <p:cNvCxnSpPr>
            <a:cxnSpLocks/>
            <a:stCxn id="766" idx="0"/>
            <a:endCxn id="560" idx="2"/>
          </p:cNvCxnSpPr>
          <p:nvPr/>
        </p:nvCxnSpPr>
        <p:spPr>
          <a:xfrm rot="5400000" flipH="1" flipV="1">
            <a:off x="8860573" y="2303428"/>
            <a:ext cx="135541" cy="504706"/>
          </a:xfrm>
          <a:prstGeom prst="bentConnector2">
            <a:avLst/>
          </a:prstGeom>
          <a:ln w="12700"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85E1424-E8D0-46D6-A007-6FE363445ECA}"/>
              </a:ext>
            </a:extLst>
          </p:cNvPr>
          <p:cNvCxnSpPr>
            <a:stCxn id="762" idx="2"/>
            <a:endCxn id="560" idx="6"/>
          </p:cNvCxnSpPr>
          <p:nvPr/>
        </p:nvCxnSpPr>
        <p:spPr>
          <a:xfrm flipH="1" flipV="1">
            <a:off x="9338508" y="2488010"/>
            <a:ext cx="1583746" cy="1874"/>
          </a:xfrm>
          <a:prstGeom prst="straightConnector1">
            <a:avLst/>
          </a:prstGeom>
          <a:ln w="12700"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4E1B1C6-166B-42FB-8276-E062326929FD}"/>
              </a:ext>
            </a:extLst>
          </p:cNvPr>
          <p:cNvGrpSpPr/>
          <p:nvPr/>
        </p:nvGrpSpPr>
        <p:grpSpPr>
          <a:xfrm>
            <a:off x="9365213" y="-831231"/>
            <a:ext cx="818117" cy="266689"/>
            <a:chOff x="3195983" y="928800"/>
            <a:chExt cx="818233" cy="266689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22D7B9CB-0C37-4F9E-A7A4-926540364F92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53A9FB1B-3064-4003-A0DC-C1151EA4145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869FED62-1D47-414A-A8ED-7A4ED0F71E2E}"/>
              </a:ext>
            </a:extLst>
          </p:cNvPr>
          <p:cNvGrpSpPr/>
          <p:nvPr/>
        </p:nvGrpSpPr>
        <p:grpSpPr>
          <a:xfrm>
            <a:off x="9169307" y="-955548"/>
            <a:ext cx="410501" cy="230832"/>
            <a:chOff x="945142" y="761367"/>
            <a:chExt cx="386490" cy="230832"/>
          </a:xfrm>
        </p:grpSpPr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F8E91B7B-BCB0-4A4E-9614-4B09CDFF3F3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1BCC6D1-73EB-4855-848D-68C91AA3BA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59</a:t>
              </a:r>
            </a:p>
          </p:txBody>
        </p:sp>
      </p:grp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8BA27E5-6090-4F22-873D-4AFB7DC83085}"/>
              </a:ext>
            </a:extLst>
          </p:cNvPr>
          <p:cNvCxnSpPr>
            <a:stCxn id="811" idx="2"/>
            <a:endCxn id="773" idx="3"/>
          </p:cNvCxnSpPr>
          <p:nvPr/>
        </p:nvCxnSpPr>
        <p:spPr>
          <a:xfrm flipH="1" flipV="1">
            <a:off x="10183329" y="-711208"/>
            <a:ext cx="143892" cy="48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F999CD6-4659-45C9-A0EE-F4B040BE11B6}"/>
              </a:ext>
            </a:extLst>
          </p:cNvPr>
          <p:cNvCxnSpPr>
            <a:stCxn id="772" idx="2"/>
            <a:endCxn id="682" idx="0"/>
          </p:cNvCxnSpPr>
          <p:nvPr/>
        </p:nvCxnSpPr>
        <p:spPr>
          <a:xfrm>
            <a:off x="9774272" y="-564542"/>
            <a:ext cx="1134" cy="2311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043C20FB-F061-4A26-B34D-9C0562CF2B57}"/>
              </a:ext>
            </a:extLst>
          </p:cNvPr>
          <p:cNvGrpSpPr/>
          <p:nvPr/>
        </p:nvGrpSpPr>
        <p:grpSpPr>
          <a:xfrm>
            <a:off x="2408579" y="473918"/>
            <a:ext cx="946529" cy="391261"/>
            <a:chOff x="2001168" y="848124"/>
            <a:chExt cx="998064" cy="563882"/>
          </a:xfrm>
        </p:grpSpPr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CB326510-CA9B-4299-80C1-804D643623E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D72DCA87-AB4C-4531-9FD2-623BCE505D48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Duplicate Value Remove</a:t>
              </a:r>
            </a:p>
          </p:txBody>
        </p: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32B112EB-EB2C-4B45-86C0-C376BE421759}"/>
              </a:ext>
            </a:extLst>
          </p:cNvPr>
          <p:cNvGrpSpPr/>
          <p:nvPr/>
        </p:nvGrpSpPr>
        <p:grpSpPr>
          <a:xfrm>
            <a:off x="1421843" y="476732"/>
            <a:ext cx="782936" cy="391261"/>
            <a:chOff x="2001168" y="848124"/>
            <a:chExt cx="998064" cy="563882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1EC46CB-6ADB-4E10-B3F0-9500C96C3DF0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665DA85-0CA1-412F-A684-8D3D94AAB5D3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32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Categorize Attributes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695D6-0CBF-4701-AE8F-715DE85FF1AB}"/>
              </a:ext>
            </a:extLst>
          </p:cNvPr>
          <p:cNvCxnSpPr>
            <a:stCxn id="100" idx="1"/>
            <a:endCxn id="604" idx="3"/>
          </p:cNvCxnSpPr>
          <p:nvPr/>
        </p:nvCxnSpPr>
        <p:spPr>
          <a:xfrm flipH="1" flipV="1">
            <a:off x="3355108" y="658584"/>
            <a:ext cx="192414" cy="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649A5-F528-42DC-8755-1F9B6EB54105}"/>
              </a:ext>
            </a:extLst>
          </p:cNvPr>
          <p:cNvCxnSpPr>
            <a:stCxn id="604" idx="1"/>
            <a:endCxn id="609" idx="3"/>
          </p:cNvCxnSpPr>
          <p:nvPr/>
        </p:nvCxnSpPr>
        <p:spPr>
          <a:xfrm flipH="1">
            <a:off x="2204779" y="658584"/>
            <a:ext cx="203800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D2628653-201E-411E-A6CE-8F069D14E2B1}"/>
              </a:ext>
            </a:extLst>
          </p:cNvPr>
          <p:cNvGrpSpPr/>
          <p:nvPr/>
        </p:nvGrpSpPr>
        <p:grpSpPr>
          <a:xfrm>
            <a:off x="2230059" y="393782"/>
            <a:ext cx="386490" cy="230832"/>
            <a:chOff x="945142" y="761367"/>
            <a:chExt cx="386490" cy="230832"/>
          </a:xfrm>
        </p:grpSpPr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C6B2FCA-3880-494D-BDDB-79D1B56402C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FC39A4E0-A426-44C5-A238-26EBDE606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C771B69-E4C1-45B6-8693-D717146D5D3D}"/>
              </a:ext>
            </a:extLst>
          </p:cNvPr>
          <p:cNvGrpSpPr/>
          <p:nvPr/>
        </p:nvGrpSpPr>
        <p:grpSpPr>
          <a:xfrm>
            <a:off x="1233722" y="377689"/>
            <a:ext cx="386490" cy="230832"/>
            <a:chOff x="945142" y="761367"/>
            <a:chExt cx="386490" cy="230832"/>
          </a:xfrm>
        </p:grpSpPr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7D269843-681B-4226-88B6-3382E8273DA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6DFA0177-C18C-4199-BEA0-23F68507A91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093063EF-1432-4C8F-8ED9-22B7B8DDDFE7}"/>
              </a:ext>
            </a:extLst>
          </p:cNvPr>
          <p:cNvGrpSpPr/>
          <p:nvPr/>
        </p:nvGrpSpPr>
        <p:grpSpPr>
          <a:xfrm>
            <a:off x="-841394" y="2884572"/>
            <a:ext cx="975908" cy="404461"/>
            <a:chOff x="3195984" y="928800"/>
            <a:chExt cx="818232" cy="266689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3303AC54-B95B-4163-95A5-12F928B6EB3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0C1E8985-88F9-4C03-8836-B49C097CC436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Missing Value Remove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-1024516" y="2766238"/>
            <a:ext cx="386490" cy="230832"/>
            <a:chOff x="945142" y="761367"/>
            <a:chExt cx="386490" cy="230832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6FEBD8E7-7948-4DE7-A4D4-0EFB3A3206A5}"/>
              </a:ext>
            </a:extLst>
          </p:cNvPr>
          <p:cNvGrpSpPr/>
          <p:nvPr/>
        </p:nvGrpSpPr>
        <p:grpSpPr>
          <a:xfrm>
            <a:off x="-797288" y="3495639"/>
            <a:ext cx="888933" cy="266689"/>
            <a:chOff x="3195984" y="928800"/>
            <a:chExt cx="818232" cy="266689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B7A4A4D5-775C-4D96-B5EA-06F05C324EF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+mj-lt"/>
              </a:endParaRP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EFA9CFC3-5473-405B-80F7-1F13CCD248D8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Scaling</a:t>
              </a:r>
            </a:p>
          </p:txBody>
        </p:sp>
      </p:grpSp>
      <p:grpSp>
        <p:nvGrpSpPr>
          <p:cNvPr id="800" name="Group 799">
            <a:extLst>
              <a:ext uri="{FF2B5EF4-FFF2-40B4-BE49-F238E27FC236}">
                <a16:creationId xmlns:a16="http://schemas.microsoft.com/office/drawing/2014/main" id="{4122D238-1D30-4B34-BBC9-D6E2F7552354}"/>
              </a:ext>
            </a:extLst>
          </p:cNvPr>
          <p:cNvGrpSpPr/>
          <p:nvPr/>
        </p:nvGrpSpPr>
        <p:grpSpPr>
          <a:xfrm>
            <a:off x="-854364" y="3967948"/>
            <a:ext cx="1003272" cy="230832"/>
            <a:chOff x="3230880" y="2718998"/>
            <a:chExt cx="1014984" cy="320790"/>
          </a:xfrm>
        </p:grpSpPr>
        <p:sp>
          <p:nvSpPr>
            <p:cNvPr id="801" name="Parallelogram 800">
              <a:extLst>
                <a:ext uri="{FF2B5EF4-FFF2-40B4-BE49-F238E27FC236}">
                  <a16:creationId xmlns:a16="http://schemas.microsoft.com/office/drawing/2014/main" id="{16C30D60-7844-4B07-9DD2-9F4106567E7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66016045-8BA4-448F-959B-2EA2F6ABC018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2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+mj-lt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D7BA6F92-4BAB-4403-94EF-028DEF6CA27C}"/>
              </a:ext>
            </a:extLst>
          </p:cNvPr>
          <p:cNvCxnSpPr>
            <a:cxnSpLocks/>
            <a:stCxn id="797" idx="2"/>
            <a:endCxn id="802" idx="0"/>
          </p:cNvCxnSpPr>
          <p:nvPr/>
        </p:nvCxnSpPr>
        <p:spPr>
          <a:xfrm>
            <a:off x="-352821" y="3762328"/>
            <a:ext cx="1600" cy="20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-1009689" y="3390139"/>
            <a:ext cx="410032" cy="230832"/>
            <a:chOff x="921600" y="763200"/>
            <a:chExt cx="410032" cy="230832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-991018" y="3851669"/>
            <a:ext cx="386490" cy="230832"/>
            <a:chOff x="945142" y="761367"/>
            <a:chExt cx="386490" cy="230832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740087A0-F1B3-4794-B8EB-110E5952346A}"/>
              </a:ext>
            </a:extLst>
          </p:cNvPr>
          <p:cNvGrpSpPr/>
          <p:nvPr/>
        </p:nvGrpSpPr>
        <p:grpSpPr>
          <a:xfrm>
            <a:off x="-984880" y="4309436"/>
            <a:ext cx="386490" cy="230832"/>
            <a:chOff x="945142" y="761367"/>
            <a:chExt cx="386490" cy="230832"/>
          </a:xfrm>
        </p:grpSpPr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C2C8AEC8-41B2-4A49-874F-D79D65A2FB1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B400CCBB-CC87-461D-93B2-01A081992A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17</a:t>
              </a:r>
            </a:p>
          </p:txBody>
        </p:sp>
      </p:grpSp>
      <p:sp>
        <p:nvSpPr>
          <p:cNvPr id="643" name="Oval 642">
            <a:extLst>
              <a:ext uri="{FF2B5EF4-FFF2-40B4-BE49-F238E27FC236}">
                <a16:creationId xmlns:a16="http://schemas.microsoft.com/office/drawing/2014/main" id="{7D90DEB0-5A7F-42D4-ACB1-2D41AAD920EA}"/>
              </a:ext>
            </a:extLst>
          </p:cNvPr>
          <p:cNvSpPr/>
          <p:nvPr/>
        </p:nvSpPr>
        <p:spPr>
          <a:xfrm>
            <a:off x="4434357" y="580231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FEE429A7-C3A6-427B-B137-9935E0C9D8C4}"/>
              </a:ext>
            </a:extLst>
          </p:cNvPr>
          <p:cNvCxnSpPr>
            <a:stCxn id="643" idx="2"/>
          </p:cNvCxnSpPr>
          <p:nvPr/>
        </p:nvCxnSpPr>
        <p:spPr>
          <a:xfrm flipH="1">
            <a:off x="4275625" y="653201"/>
            <a:ext cx="158732" cy="66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FC271462-2FA2-456C-ABB9-451EF9AD4D20}"/>
              </a:ext>
            </a:extLst>
          </p:cNvPr>
          <p:cNvCxnSpPr>
            <a:cxnSpLocks/>
          </p:cNvCxnSpPr>
          <p:nvPr/>
        </p:nvCxnSpPr>
        <p:spPr>
          <a:xfrm flipH="1">
            <a:off x="444029" y="662085"/>
            <a:ext cx="977814" cy="1356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02DEA9EB-A386-4CA9-B319-6B9F1EC9C89F}"/>
              </a:ext>
            </a:extLst>
          </p:cNvPr>
          <p:cNvCxnSpPr>
            <a:cxnSpLocks/>
          </p:cNvCxnSpPr>
          <p:nvPr/>
        </p:nvCxnSpPr>
        <p:spPr>
          <a:xfrm flipH="1" flipV="1">
            <a:off x="2847282" y="1195604"/>
            <a:ext cx="199648" cy="6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Connector: Elbow 689">
            <a:extLst>
              <a:ext uri="{FF2B5EF4-FFF2-40B4-BE49-F238E27FC236}">
                <a16:creationId xmlns:a16="http://schemas.microsoft.com/office/drawing/2014/main" id="{D125637E-C542-4F4B-88AF-EB85E1CAD2E6}"/>
              </a:ext>
            </a:extLst>
          </p:cNvPr>
          <p:cNvCxnSpPr/>
          <p:nvPr/>
        </p:nvCxnSpPr>
        <p:spPr>
          <a:xfrm>
            <a:off x="3990032" y="1202275"/>
            <a:ext cx="432440" cy="3098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404BBCB5-ED7E-4C34-915C-4B7CD3A3B5D4}"/>
              </a:ext>
            </a:extLst>
          </p:cNvPr>
          <p:cNvCxnSpPr/>
          <p:nvPr/>
        </p:nvCxnSpPr>
        <p:spPr>
          <a:xfrm flipH="1" flipV="1">
            <a:off x="3355108" y="659271"/>
            <a:ext cx="192414" cy="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>
            <a:extLst>
              <a:ext uri="{FF2B5EF4-FFF2-40B4-BE49-F238E27FC236}">
                <a16:creationId xmlns:a16="http://schemas.microsoft.com/office/drawing/2014/main" id="{0A3FEF30-96F5-4207-9505-702DA8C50D66}"/>
              </a:ext>
            </a:extLst>
          </p:cNvPr>
          <p:cNvCxnSpPr/>
          <p:nvPr/>
        </p:nvCxnSpPr>
        <p:spPr>
          <a:xfrm flipH="1">
            <a:off x="2204779" y="659271"/>
            <a:ext cx="203800" cy="28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E7F2F58D-F78A-4AD9-BE64-F869D19D251F}"/>
              </a:ext>
            </a:extLst>
          </p:cNvPr>
          <p:cNvCxnSpPr>
            <a:cxnSpLocks/>
          </p:cNvCxnSpPr>
          <p:nvPr/>
        </p:nvCxnSpPr>
        <p:spPr>
          <a:xfrm flipH="1" flipV="1">
            <a:off x="2988541" y="2104779"/>
            <a:ext cx="182061" cy="2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566C2ADD-A948-4387-992F-1D0CDEA44980}"/>
              </a:ext>
            </a:extLst>
          </p:cNvPr>
          <p:cNvCxnSpPr>
            <a:cxnSpLocks/>
          </p:cNvCxnSpPr>
          <p:nvPr/>
        </p:nvCxnSpPr>
        <p:spPr>
          <a:xfrm flipV="1">
            <a:off x="6041087" y="1616799"/>
            <a:ext cx="1092" cy="216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46D51D71-090A-41FF-ACC3-7C31E521C89D}"/>
              </a:ext>
            </a:extLst>
          </p:cNvPr>
          <p:cNvCxnSpPr/>
          <p:nvPr/>
        </p:nvCxnSpPr>
        <p:spPr>
          <a:xfrm flipH="1" flipV="1">
            <a:off x="6036689" y="975292"/>
            <a:ext cx="5490" cy="2229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Arrow Connector 766">
            <a:extLst>
              <a:ext uri="{FF2B5EF4-FFF2-40B4-BE49-F238E27FC236}">
                <a16:creationId xmlns:a16="http://schemas.microsoft.com/office/drawing/2014/main" id="{D8083B32-B749-4AA3-93EA-F930D180CE1B}"/>
              </a:ext>
            </a:extLst>
          </p:cNvPr>
          <p:cNvCxnSpPr/>
          <p:nvPr/>
        </p:nvCxnSpPr>
        <p:spPr>
          <a:xfrm flipH="1" flipV="1">
            <a:off x="8609517" y="-652287"/>
            <a:ext cx="269914" cy="2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2317A173-540E-4B2D-B39D-118D085BA415}"/>
              </a:ext>
            </a:extLst>
          </p:cNvPr>
          <p:cNvCxnSpPr>
            <a:cxnSpLocks/>
          </p:cNvCxnSpPr>
          <p:nvPr/>
        </p:nvCxnSpPr>
        <p:spPr>
          <a:xfrm>
            <a:off x="8953534" y="-909142"/>
            <a:ext cx="4803" cy="186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0" name="Group 769">
            <a:extLst>
              <a:ext uri="{FF2B5EF4-FFF2-40B4-BE49-F238E27FC236}">
                <a16:creationId xmlns:a16="http://schemas.microsoft.com/office/drawing/2014/main" id="{7ED5EECC-26C5-4401-AA10-754AA691F2F5}"/>
              </a:ext>
            </a:extLst>
          </p:cNvPr>
          <p:cNvGrpSpPr/>
          <p:nvPr/>
        </p:nvGrpSpPr>
        <p:grpSpPr>
          <a:xfrm>
            <a:off x="8568738" y="-533443"/>
            <a:ext cx="410501" cy="230832"/>
            <a:chOff x="945142" y="761367"/>
            <a:chExt cx="386490" cy="230832"/>
          </a:xfrm>
        </p:grpSpPr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CABE1347-F43A-4A14-95C1-B185406460D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+mj-lt"/>
              </a:endParaRPr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CD37FB72-F99F-4857-BBB9-DF361987FD3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+mj-lt"/>
                  <a:cs typeface="Times New Roman" panose="02020603050405020304" pitchFamily="18" charset="0"/>
                </a:rPr>
                <a:t>33</a:t>
              </a:r>
            </a:p>
          </p:txBody>
        </p:sp>
      </p:grpSp>
      <p:cxnSp>
        <p:nvCxnSpPr>
          <p:cNvPr id="793" name="Connector: Elbow 792">
            <a:extLst>
              <a:ext uri="{FF2B5EF4-FFF2-40B4-BE49-F238E27FC236}">
                <a16:creationId xmlns:a16="http://schemas.microsoft.com/office/drawing/2014/main" id="{4C9B3DE4-8D6C-4117-B074-0AE77EAC18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55640" y="586852"/>
            <a:ext cx="168572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C00C1DD5-AC75-4E02-BB98-7B0EC311F605}"/>
              </a:ext>
            </a:extLst>
          </p:cNvPr>
          <p:cNvCxnSpPr>
            <a:cxnSpLocks/>
          </p:cNvCxnSpPr>
          <p:nvPr/>
        </p:nvCxnSpPr>
        <p:spPr>
          <a:xfrm flipH="1" flipV="1">
            <a:off x="10357072" y="-49691"/>
            <a:ext cx="483" cy="5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Oval 794">
            <a:extLst>
              <a:ext uri="{FF2B5EF4-FFF2-40B4-BE49-F238E27FC236}">
                <a16:creationId xmlns:a16="http://schemas.microsoft.com/office/drawing/2014/main" id="{95AF1F41-5358-4DD2-8F95-69467B80C151}"/>
              </a:ext>
            </a:extLst>
          </p:cNvPr>
          <p:cNvSpPr/>
          <p:nvPr/>
        </p:nvSpPr>
        <p:spPr>
          <a:xfrm>
            <a:off x="9652449" y="780483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587F16CB-A8AB-464A-B6D8-75463639EA32}"/>
              </a:ext>
            </a:extLst>
          </p:cNvPr>
          <p:cNvCxnSpPr>
            <a:endCxn id="795" idx="6"/>
          </p:cNvCxnSpPr>
          <p:nvPr/>
        </p:nvCxnSpPr>
        <p:spPr>
          <a:xfrm rot="16200000" flipV="1">
            <a:off x="9929531" y="734183"/>
            <a:ext cx="166222" cy="4047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ctor: Elbow 815">
            <a:extLst>
              <a:ext uri="{FF2B5EF4-FFF2-40B4-BE49-F238E27FC236}">
                <a16:creationId xmlns:a16="http://schemas.microsoft.com/office/drawing/2014/main" id="{F6352CD5-90FF-4A9B-B8C2-99FDEC0D8B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55640" y="587627"/>
            <a:ext cx="168572" cy="21714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8503FE13-E501-4731-BE72-285EC4ECE8C3}"/>
              </a:ext>
            </a:extLst>
          </p:cNvPr>
          <p:cNvCxnSpPr>
            <a:cxnSpLocks/>
          </p:cNvCxnSpPr>
          <p:nvPr/>
        </p:nvCxnSpPr>
        <p:spPr>
          <a:xfrm flipH="1" flipV="1">
            <a:off x="10357072" y="-48916"/>
            <a:ext cx="483" cy="5454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DDF91203-EA1B-45F8-B748-A530E4EF223B}"/>
              </a:ext>
            </a:extLst>
          </p:cNvPr>
          <p:cNvCxnSpPr>
            <a:cxnSpLocks/>
          </p:cNvCxnSpPr>
          <p:nvPr/>
        </p:nvCxnSpPr>
        <p:spPr>
          <a:xfrm flipH="1" flipV="1">
            <a:off x="8779478" y="564506"/>
            <a:ext cx="8032" cy="1328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>
            <a:extLst>
              <a:ext uri="{FF2B5EF4-FFF2-40B4-BE49-F238E27FC236}">
                <a16:creationId xmlns:a16="http://schemas.microsoft.com/office/drawing/2014/main" id="{AE045ED1-53ED-49EB-A3A9-1D243828131C}"/>
              </a:ext>
            </a:extLst>
          </p:cNvPr>
          <p:cNvCxnSpPr/>
          <p:nvPr/>
        </p:nvCxnSpPr>
        <p:spPr>
          <a:xfrm>
            <a:off x="7881890" y="696150"/>
            <a:ext cx="1313" cy="148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D0981B7D-E3F5-42AB-86F0-5C79DBEFE0BA}"/>
              </a:ext>
            </a:extLst>
          </p:cNvPr>
          <p:cNvCxnSpPr/>
          <p:nvPr/>
        </p:nvCxnSpPr>
        <p:spPr>
          <a:xfrm flipV="1">
            <a:off x="8423880" y="770347"/>
            <a:ext cx="284724" cy="18921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Connector: Elbow 846">
            <a:extLst>
              <a:ext uri="{FF2B5EF4-FFF2-40B4-BE49-F238E27FC236}">
                <a16:creationId xmlns:a16="http://schemas.microsoft.com/office/drawing/2014/main" id="{8809961D-9408-414A-AD33-4E1D56CC03B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-826680" y="4084736"/>
            <a:ext cx="7802242" cy="2552495"/>
          </a:xfrm>
          <a:prstGeom prst="bentConnector3">
            <a:avLst>
              <a:gd name="adj1" fmla="val -328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Connector: Elbow 847">
            <a:extLst>
              <a:ext uri="{FF2B5EF4-FFF2-40B4-BE49-F238E27FC236}">
                <a16:creationId xmlns:a16="http://schemas.microsoft.com/office/drawing/2014/main" id="{A89995C3-B7F0-4F0E-9656-15694DB4B7AC}"/>
              </a:ext>
            </a:extLst>
          </p:cNvPr>
          <p:cNvCxnSpPr>
            <a:cxnSpLocks/>
          </p:cNvCxnSpPr>
          <p:nvPr/>
        </p:nvCxnSpPr>
        <p:spPr>
          <a:xfrm>
            <a:off x="7933806" y="2829343"/>
            <a:ext cx="2090757" cy="2647420"/>
          </a:xfrm>
          <a:prstGeom prst="bentConnector3">
            <a:avLst>
              <a:gd name="adj1" fmla="val 18899"/>
            </a:avLst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Oval 848">
            <a:extLst>
              <a:ext uri="{FF2B5EF4-FFF2-40B4-BE49-F238E27FC236}">
                <a16:creationId xmlns:a16="http://schemas.microsoft.com/office/drawing/2014/main" id="{ABE5B8A5-7EAB-4688-B1AA-A1E831C85C1D}"/>
              </a:ext>
            </a:extLst>
          </p:cNvPr>
          <p:cNvSpPr/>
          <p:nvPr/>
        </p:nvSpPr>
        <p:spPr>
          <a:xfrm>
            <a:off x="6974074" y="6125831"/>
            <a:ext cx="157812" cy="145940"/>
          </a:xfrm>
          <a:prstGeom prst="ellipse">
            <a:avLst/>
          </a:prstGeom>
          <a:noFill/>
          <a:ln w="12700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850" name="Connector: Elbow 849">
            <a:extLst>
              <a:ext uri="{FF2B5EF4-FFF2-40B4-BE49-F238E27FC236}">
                <a16:creationId xmlns:a16="http://schemas.microsoft.com/office/drawing/2014/main" id="{93A1C336-8656-4301-8ADA-F32BD601459B}"/>
              </a:ext>
            </a:extLst>
          </p:cNvPr>
          <p:cNvCxnSpPr>
            <a:cxnSpLocks/>
            <a:endCxn id="849" idx="2"/>
          </p:cNvCxnSpPr>
          <p:nvPr/>
        </p:nvCxnSpPr>
        <p:spPr>
          <a:xfrm rot="10800000" flipH="1" flipV="1">
            <a:off x="-210776" y="237321"/>
            <a:ext cx="7184850" cy="5961479"/>
          </a:xfrm>
          <a:prstGeom prst="bentConnector3">
            <a:avLst>
              <a:gd name="adj1" fmla="val -1309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Connector: Elbow 850">
            <a:extLst>
              <a:ext uri="{FF2B5EF4-FFF2-40B4-BE49-F238E27FC236}">
                <a16:creationId xmlns:a16="http://schemas.microsoft.com/office/drawing/2014/main" id="{773B2457-7B2C-4370-BFF8-5C26B4A384DD}"/>
              </a:ext>
            </a:extLst>
          </p:cNvPr>
          <p:cNvCxnSpPr>
            <a:cxnSpLocks/>
          </p:cNvCxnSpPr>
          <p:nvPr/>
        </p:nvCxnSpPr>
        <p:spPr>
          <a:xfrm rot="5400000">
            <a:off x="7261519" y="6127926"/>
            <a:ext cx="229285" cy="643386"/>
          </a:xfrm>
          <a:prstGeom prst="bentConnector3">
            <a:avLst>
              <a:gd name="adj1" fmla="val 26071"/>
            </a:avLst>
          </a:prstGeom>
          <a:ln w="12700"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Connector: Elbow 852">
            <a:extLst>
              <a:ext uri="{FF2B5EF4-FFF2-40B4-BE49-F238E27FC236}">
                <a16:creationId xmlns:a16="http://schemas.microsoft.com/office/drawing/2014/main" id="{F9662641-1512-476B-941F-B5258922A7FE}"/>
              </a:ext>
            </a:extLst>
          </p:cNvPr>
          <p:cNvCxnSpPr>
            <a:cxnSpLocks/>
            <a:endCxn id="849" idx="0"/>
          </p:cNvCxnSpPr>
          <p:nvPr/>
        </p:nvCxnSpPr>
        <p:spPr>
          <a:xfrm rot="10800000" flipV="1">
            <a:off x="7052981" y="5821765"/>
            <a:ext cx="356115" cy="30406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Straight Arrow Connector 853">
            <a:extLst>
              <a:ext uri="{FF2B5EF4-FFF2-40B4-BE49-F238E27FC236}">
                <a16:creationId xmlns:a16="http://schemas.microsoft.com/office/drawing/2014/main" id="{3E0D564F-E648-4B5A-B5EC-A3A433C0DF09}"/>
              </a:ext>
            </a:extLst>
          </p:cNvPr>
          <p:cNvCxnSpPr>
            <a:cxnSpLocks/>
            <a:stCxn id="849" idx="6"/>
          </p:cNvCxnSpPr>
          <p:nvPr/>
        </p:nvCxnSpPr>
        <p:spPr>
          <a:xfrm flipV="1">
            <a:off x="7131886" y="6196772"/>
            <a:ext cx="160244" cy="20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Arrow Connector 857">
            <a:extLst>
              <a:ext uri="{FF2B5EF4-FFF2-40B4-BE49-F238E27FC236}">
                <a16:creationId xmlns:a16="http://schemas.microsoft.com/office/drawing/2014/main" id="{43F7491E-84D6-4CB3-98F8-6E2D9728CC5F}"/>
              </a:ext>
            </a:extLst>
          </p:cNvPr>
          <p:cNvCxnSpPr>
            <a:cxnSpLocks/>
          </p:cNvCxnSpPr>
          <p:nvPr/>
        </p:nvCxnSpPr>
        <p:spPr>
          <a:xfrm>
            <a:off x="7776345" y="5563055"/>
            <a:ext cx="1582" cy="1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Oval 858">
            <a:extLst>
              <a:ext uri="{FF2B5EF4-FFF2-40B4-BE49-F238E27FC236}">
                <a16:creationId xmlns:a16="http://schemas.microsoft.com/office/drawing/2014/main" id="{60CEDCB9-E351-4B56-BD6B-25E479F2F034}"/>
              </a:ext>
            </a:extLst>
          </p:cNvPr>
          <p:cNvSpPr/>
          <p:nvPr/>
        </p:nvSpPr>
        <p:spPr>
          <a:xfrm>
            <a:off x="9220812" y="612088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184C4CEF-6AB7-4514-B58D-ECBBEF7488DC}"/>
              </a:ext>
            </a:extLst>
          </p:cNvPr>
          <p:cNvSpPr/>
          <p:nvPr/>
        </p:nvSpPr>
        <p:spPr>
          <a:xfrm>
            <a:off x="10020269" y="3625349"/>
            <a:ext cx="157812" cy="1459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+mj-lt"/>
            </a:endParaRPr>
          </a:p>
        </p:txBody>
      </p:sp>
      <p:cxnSp>
        <p:nvCxnSpPr>
          <p:cNvPr id="868" name="Straight Arrow Connector 867">
            <a:extLst>
              <a:ext uri="{FF2B5EF4-FFF2-40B4-BE49-F238E27FC236}">
                <a16:creationId xmlns:a16="http://schemas.microsoft.com/office/drawing/2014/main" id="{2466F98C-D89C-4FBE-8A4F-43A573EBFBFE}"/>
              </a:ext>
            </a:extLst>
          </p:cNvPr>
          <p:cNvCxnSpPr>
            <a:stCxn id="867" idx="4"/>
          </p:cNvCxnSpPr>
          <p:nvPr/>
        </p:nvCxnSpPr>
        <p:spPr>
          <a:xfrm flipH="1">
            <a:off x="10097647" y="3771289"/>
            <a:ext cx="1528" cy="1459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Arrow Connector 868">
            <a:extLst>
              <a:ext uri="{FF2B5EF4-FFF2-40B4-BE49-F238E27FC236}">
                <a16:creationId xmlns:a16="http://schemas.microsoft.com/office/drawing/2014/main" id="{C7BDCCCC-E0BA-4D79-894E-A93BD4A25037}"/>
              </a:ext>
            </a:extLst>
          </p:cNvPr>
          <p:cNvCxnSpPr>
            <a:stCxn id="867" idx="0"/>
          </p:cNvCxnSpPr>
          <p:nvPr/>
        </p:nvCxnSpPr>
        <p:spPr>
          <a:xfrm flipH="1" flipV="1">
            <a:off x="10090810" y="3479454"/>
            <a:ext cx="8365" cy="1458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Connector: Elbow 869">
            <a:extLst>
              <a:ext uri="{FF2B5EF4-FFF2-40B4-BE49-F238E27FC236}">
                <a16:creationId xmlns:a16="http://schemas.microsoft.com/office/drawing/2014/main" id="{A3BDDCBC-A8E5-450D-9426-BFAF74DA0166}"/>
              </a:ext>
            </a:extLst>
          </p:cNvPr>
          <p:cNvCxnSpPr>
            <a:cxnSpLocks/>
            <a:endCxn id="867" idx="2"/>
          </p:cNvCxnSpPr>
          <p:nvPr/>
        </p:nvCxnSpPr>
        <p:spPr>
          <a:xfrm>
            <a:off x="9374270" y="3299231"/>
            <a:ext cx="645999" cy="399088"/>
          </a:xfrm>
          <a:prstGeom prst="bentConnector3">
            <a:avLst>
              <a:gd name="adj1" fmla="val 3053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Arrow Connector 870">
            <a:extLst>
              <a:ext uri="{FF2B5EF4-FFF2-40B4-BE49-F238E27FC236}">
                <a16:creationId xmlns:a16="http://schemas.microsoft.com/office/drawing/2014/main" id="{9136B8B5-E314-4431-8728-01DEACC767F9}"/>
              </a:ext>
            </a:extLst>
          </p:cNvPr>
          <p:cNvCxnSpPr>
            <a:cxnSpLocks/>
          </p:cNvCxnSpPr>
          <p:nvPr/>
        </p:nvCxnSpPr>
        <p:spPr>
          <a:xfrm flipV="1">
            <a:off x="9090858" y="6192626"/>
            <a:ext cx="130288" cy="5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Categorized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7452</TotalTime>
  <Words>1592</Words>
  <Application>Microsoft Office PowerPoint</Application>
  <PresentationFormat>On-screen Show (16:9)</PresentationFormat>
  <Paragraphs>805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Cambria Math</vt:lpstr>
      <vt:lpstr>Arial</vt:lpstr>
      <vt:lpstr>Times New Roman</vt:lpstr>
      <vt:lpstr>Vidaloka</vt:lpstr>
      <vt:lpstr>Montserrat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359</cp:revision>
  <dcterms:modified xsi:type="dcterms:W3CDTF">2025-05-22T15:42:33Z</dcterms:modified>
</cp:coreProperties>
</file>