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3"/>
  </p:notesMasterIdLst>
  <p:sldIdLst>
    <p:sldId id="273" r:id="rId2"/>
    <p:sldId id="258" r:id="rId3"/>
    <p:sldId id="331" r:id="rId4"/>
    <p:sldId id="328" r:id="rId5"/>
    <p:sldId id="327" r:id="rId6"/>
    <p:sldId id="325" r:id="rId7"/>
    <p:sldId id="326" r:id="rId8"/>
    <p:sldId id="262" r:id="rId9"/>
    <p:sldId id="261" r:id="rId10"/>
    <p:sldId id="329" r:id="rId11"/>
    <p:sldId id="259" r:id="rId12"/>
    <p:sldId id="260" r:id="rId13"/>
    <p:sldId id="26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Vidaloka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97CF"/>
    <a:srgbClr val="AB8BC3"/>
    <a:srgbClr val="FFB27F"/>
    <a:srgbClr val="C8E7A7"/>
    <a:srgbClr val="CBD2E3"/>
    <a:srgbClr val="FFFFFF"/>
    <a:srgbClr val="E3E7F0"/>
    <a:srgbClr val="92D050"/>
    <a:srgbClr val="97A6C7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8F3B1B-B6BC-4BD1-84F6-B15D053847C7}">
  <a:tblStyle styleId="{608F3B1B-B6BC-4BD1-84F6-B15D053847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6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0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C31B-F7FE-44D1-9DA7-094B665A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6C75-F8D9-4670-AD92-8D13136A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76E34-92C2-466F-A33D-0838B37F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6DB82-2811-4B2F-853E-BD11EB5E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BB65-3506-44A7-B03E-58A81F86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18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96" r:id="rId2"/>
    <p:sldLayoutId id="2147483697" r:id="rId3"/>
    <p:sldLayoutId id="2147483698" r:id="rId4"/>
    <p:sldLayoutId id="2147483699" r:id="rId5"/>
    <p:sldLayoutId id="2147483704" r:id="rId6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16.png"/><Relationship Id="rId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7E72D3B-4D77-4BFE-920C-5B1EFC81A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27" y="891753"/>
            <a:ext cx="80511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Novel Framework for Privacy-Preserving Heart Disease Prediction Using Machine Learning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Secure Framework for Heart Disease Prediction: Integrating Encryption and Machine Learning.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Protecting Patient Privacy While Improving Heart Disease Diagnosis: A Machine Learning Approach.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Privacy-Preserving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for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Heart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 Prediction. 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69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C8BC3E4-715D-48B6-BB26-E31B1B062600}"/>
              </a:ext>
            </a:extLst>
          </p:cNvPr>
          <p:cNvSpPr/>
          <p:nvPr/>
        </p:nvSpPr>
        <p:spPr>
          <a:xfrm>
            <a:off x="4552121" y="-1530625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3B4C78-8AD9-4D5B-9C6C-9C23F732AD9F}"/>
              </a:ext>
            </a:extLst>
          </p:cNvPr>
          <p:cNvSpPr/>
          <p:nvPr/>
        </p:nvSpPr>
        <p:spPr>
          <a:xfrm>
            <a:off x="3188018" y="-87770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61885E-A47A-4F82-8DDD-5DD234258845}"/>
              </a:ext>
            </a:extLst>
          </p:cNvPr>
          <p:cNvSpPr/>
          <p:nvPr/>
        </p:nvSpPr>
        <p:spPr>
          <a:xfrm>
            <a:off x="1809053" y="1162181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A157D7-87C6-4A4E-9D9B-F6869D533FEA}"/>
              </a:ext>
            </a:extLst>
          </p:cNvPr>
          <p:cNvSpPr/>
          <p:nvPr/>
        </p:nvSpPr>
        <p:spPr>
          <a:xfrm>
            <a:off x="5948483" y="-185560"/>
            <a:ext cx="741684" cy="68486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D27F86-8146-4B5B-9B6F-BCC4DB64E051}"/>
              </a:ext>
            </a:extLst>
          </p:cNvPr>
          <p:cNvCxnSpPr>
            <a:stCxn id="3" idx="3"/>
            <a:endCxn id="4" idx="0"/>
          </p:cNvCxnSpPr>
          <p:nvPr/>
        </p:nvCxnSpPr>
        <p:spPr>
          <a:xfrm flipH="1">
            <a:off x="2142014" y="404278"/>
            <a:ext cx="1143526" cy="757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BE8A14-254F-4B1E-8312-0E5C65BD3BA5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3756418" y="-1038577"/>
            <a:ext cx="893225" cy="1035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8A6E23-2263-4B2C-A744-D9780E7D7171}"/>
              </a:ext>
            </a:extLst>
          </p:cNvPr>
          <p:cNvSpPr txBox="1"/>
          <p:nvPr/>
        </p:nvSpPr>
        <p:spPr>
          <a:xfrm>
            <a:off x="2174805" y="480504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PM=0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72E5CD-EE8C-4244-834D-1965B8516331}"/>
              </a:ext>
            </a:extLst>
          </p:cNvPr>
          <p:cNvSpPr/>
          <p:nvPr/>
        </p:nvSpPr>
        <p:spPr>
          <a:xfrm>
            <a:off x="4552121" y="-58737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T8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DE3FBE-E98D-48C8-89D9-238EF01BD536}"/>
              </a:ext>
            </a:extLst>
          </p:cNvPr>
          <p:cNvCxnSpPr>
            <a:cxnSpLocks/>
            <a:stCxn id="2" idx="4"/>
            <a:endCxn id="13" idx="0"/>
          </p:cNvCxnSpPr>
          <p:nvPr/>
        </p:nvCxnSpPr>
        <p:spPr>
          <a:xfrm>
            <a:off x="4885082" y="-954155"/>
            <a:ext cx="0" cy="895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212691-C124-4AC7-ACF4-DC389B81ECA7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5120521" y="-1038577"/>
            <a:ext cx="936579" cy="953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7405A32-5F8D-44DB-9AEA-21AD1F9551C4}"/>
              </a:ext>
            </a:extLst>
          </p:cNvPr>
          <p:cNvSpPr/>
          <p:nvPr/>
        </p:nvSpPr>
        <p:spPr>
          <a:xfrm>
            <a:off x="3188018" y="1227694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1409C8-14CD-4AA0-882E-01351E532EA6}"/>
              </a:ext>
            </a:extLst>
          </p:cNvPr>
          <p:cNvCxnSpPr>
            <a:cxnSpLocks/>
            <a:stCxn id="3" idx="4"/>
            <a:endCxn id="21" idx="0"/>
          </p:cNvCxnSpPr>
          <p:nvPr/>
        </p:nvCxnSpPr>
        <p:spPr>
          <a:xfrm>
            <a:off x="3520979" y="488700"/>
            <a:ext cx="0" cy="738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9EA867-D478-4919-B0DC-E530ED645B6D}"/>
              </a:ext>
            </a:extLst>
          </p:cNvPr>
          <p:cNvSpPr txBox="1"/>
          <p:nvPr/>
        </p:nvSpPr>
        <p:spPr>
          <a:xfrm>
            <a:off x="2898881" y="765901"/>
            <a:ext cx="96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PM=1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717832-7A0F-4609-A29A-A13B90FF0F12}"/>
              </a:ext>
            </a:extLst>
          </p:cNvPr>
          <p:cNvSpPr/>
          <p:nvPr/>
        </p:nvSpPr>
        <p:spPr>
          <a:xfrm>
            <a:off x="1809053" y="2606275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19593E-568E-4063-8765-5696A0623F61}"/>
              </a:ext>
            </a:extLst>
          </p:cNvPr>
          <p:cNvCxnSpPr>
            <a:cxnSpLocks/>
            <a:stCxn id="4" idx="4"/>
            <a:endCxn id="25" idx="0"/>
          </p:cNvCxnSpPr>
          <p:nvPr/>
        </p:nvCxnSpPr>
        <p:spPr>
          <a:xfrm>
            <a:off x="2142014" y="1738651"/>
            <a:ext cx="0" cy="86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028E8B-1BF2-40F9-859B-7313676CD2EB}"/>
              </a:ext>
            </a:extLst>
          </p:cNvPr>
          <p:cNvSpPr txBox="1"/>
          <p:nvPr/>
        </p:nvSpPr>
        <p:spPr>
          <a:xfrm flipH="1">
            <a:off x="1448639" y="2013322"/>
            <a:ext cx="819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PTL=0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112D1D-1A1D-41E8-BA2E-D5FE56B5A319}"/>
              </a:ext>
            </a:extLst>
          </p:cNvPr>
          <p:cNvSpPr/>
          <p:nvPr/>
        </p:nvSpPr>
        <p:spPr>
          <a:xfrm>
            <a:off x="4649643" y="5143500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262CB6-EB64-4645-B277-D255388347A0}"/>
              </a:ext>
            </a:extLst>
          </p:cNvPr>
          <p:cNvCxnSpPr>
            <a:cxnSpLocks/>
            <a:stCxn id="25" idx="4"/>
            <a:endCxn id="29" idx="2"/>
          </p:cNvCxnSpPr>
          <p:nvPr/>
        </p:nvCxnSpPr>
        <p:spPr>
          <a:xfrm>
            <a:off x="2142014" y="3182745"/>
            <a:ext cx="2507629" cy="224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8E7F449-80C3-446E-B62F-26B92B3AD389}"/>
              </a:ext>
            </a:extLst>
          </p:cNvPr>
          <p:cNvSpPr/>
          <p:nvPr/>
        </p:nvSpPr>
        <p:spPr>
          <a:xfrm>
            <a:off x="3188209" y="2555805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B32E5BE-3063-4BE4-9996-A2D60AA0F9EE}"/>
              </a:ext>
            </a:extLst>
          </p:cNvPr>
          <p:cNvCxnSpPr>
            <a:cxnSpLocks/>
            <a:stCxn id="21" idx="4"/>
            <a:endCxn id="37" idx="0"/>
          </p:cNvCxnSpPr>
          <p:nvPr/>
        </p:nvCxnSpPr>
        <p:spPr>
          <a:xfrm>
            <a:off x="3520979" y="1804164"/>
            <a:ext cx="191" cy="751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B47E932-36C9-4467-80CF-2589DB480154}"/>
              </a:ext>
            </a:extLst>
          </p:cNvPr>
          <p:cNvSpPr/>
          <p:nvPr/>
        </p:nvSpPr>
        <p:spPr>
          <a:xfrm>
            <a:off x="3619178" y="3780712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T7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69BC31-7819-4284-82D5-0721319FECB6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3521170" y="3132275"/>
            <a:ext cx="299748" cy="64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FECC7DE-26A9-41AA-BAC6-5A3CAC991080}"/>
              </a:ext>
            </a:extLst>
          </p:cNvPr>
          <p:cNvSpPr txBox="1"/>
          <p:nvPr/>
        </p:nvSpPr>
        <p:spPr>
          <a:xfrm>
            <a:off x="2949615" y="3362406"/>
            <a:ext cx="89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DTL=0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50669B-515D-4D6A-9272-D1E610B6E102}"/>
              </a:ext>
            </a:extLst>
          </p:cNvPr>
          <p:cNvCxnSpPr>
            <a:cxnSpLocks/>
            <a:stCxn id="42" idx="5"/>
            <a:endCxn id="29" idx="1"/>
          </p:cNvCxnSpPr>
          <p:nvPr/>
        </p:nvCxnSpPr>
        <p:spPr>
          <a:xfrm>
            <a:off x="4187578" y="4272760"/>
            <a:ext cx="559587" cy="955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E97A4868-91BD-40FA-9848-A724C4D59A29}"/>
              </a:ext>
            </a:extLst>
          </p:cNvPr>
          <p:cNvSpPr/>
          <p:nvPr/>
        </p:nvSpPr>
        <p:spPr>
          <a:xfrm>
            <a:off x="4549995" y="1315993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T9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AB21595-01C8-41C8-B50C-BFEAC89739BA}"/>
              </a:ext>
            </a:extLst>
          </p:cNvPr>
          <p:cNvCxnSpPr>
            <a:cxnSpLocks/>
            <a:stCxn id="13" idx="4"/>
            <a:endCxn id="61" idx="0"/>
          </p:cNvCxnSpPr>
          <p:nvPr/>
        </p:nvCxnSpPr>
        <p:spPr>
          <a:xfrm flipH="1">
            <a:off x="4882956" y="517733"/>
            <a:ext cx="2126" cy="79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0CC9408-D949-44C2-B921-EC7183577AE1}"/>
              </a:ext>
            </a:extLst>
          </p:cNvPr>
          <p:cNvSpPr txBox="1"/>
          <p:nvPr/>
        </p:nvSpPr>
        <p:spPr>
          <a:xfrm>
            <a:off x="4232071" y="643571"/>
            <a:ext cx="89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TL=0</a:t>
            </a:r>
          </a:p>
          <a:p>
            <a:r>
              <a:rPr lang="en-US" dirty="0"/>
              <a:t>PT=0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5754652-0AA0-4C97-B9AF-B1DC10EA97E5}"/>
              </a:ext>
            </a:extLst>
          </p:cNvPr>
          <p:cNvCxnSpPr>
            <a:cxnSpLocks/>
            <a:stCxn id="61" idx="4"/>
            <a:endCxn id="29" idx="0"/>
          </p:cNvCxnSpPr>
          <p:nvPr/>
        </p:nvCxnSpPr>
        <p:spPr>
          <a:xfrm>
            <a:off x="4882956" y="1892463"/>
            <a:ext cx="99648" cy="3251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490D99A8-92B3-4DD7-952F-CCF50E8C3999}"/>
              </a:ext>
            </a:extLst>
          </p:cNvPr>
          <p:cNvSpPr/>
          <p:nvPr/>
        </p:nvSpPr>
        <p:spPr>
          <a:xfrm>
            <a:off x="5930022" y="1227694"/>
            <a:ext cx="751035" cy="6965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018BA9-5F4E-4283-9C5D-C5E8EC8F95F3}"/>
              </a:ext>
            </a:extLst>
          </p:cNvPr>
          <p:cNvCxnSpPr>
            <a:cxnSpLocks/>
            <a:stCxn id="5" idx="4"/>
            <a:endCxn id="71" idx="0"/>
          </p:cNvCxnSpPr>
          <p:nvPr/>
        </p:nvCxnSpPr>
        <p:spPr>
          <a:xfrm flipH="1">
            <a:off x="6305540" y="499308"/>
            <a:ext cx="13785" cy="72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215E74BB-7CAF-4565-8221-F3E57A974EE0}"/>
              </a:ext>
            </a:extLst>
          </p:cNvPr>
          <p:cNvSpPr/>
          <p:nvPr/>
        </p:nvSpPr>
        <p:spPr>
          <a:xfrm>
            <a:off x="7393036" y="1296115"/>
            <a:ext cx="751035" cy="6965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T12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FFC08F0-CADE-4206-A493-0C2B202578FA}"/>
              </a:ext>
            </a:extLst>
          </p:cNvPr>
          <p:cNvCxnSpPr>
            <a:cxnSpLocks/>
            <a:stCxn id="5" idx="5"/>
            <a:endCxn id="81" idx="0"/>
          </p:cNvCxnSpPr>
          <p:nvPr/>
        </p:nvCxnSpPr>
        <p:spPr>
          <a:xfrm>
            <a:off x="6581550" y="399011"/>
            <a:ext cx="1187004" cy="89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DA51CDE-278A-4A01-8A14-D3BDD36D6971}"/>
              </a:ext>
            </a:extLst>
          </p:cNvPr>
          <p:cNvCxnSpPr>
            <a:cxnSpLocks/>
            <a:stCxn id="71" idx="4"/>
            <a:endCxn id="29" idx="7"/>
          </p:cNvCxnSpPr>
          <p:nvPr/>
        </p:nvCxnSpPr>
        <p:spPr>
          <a:xfrm flipH="1">
            <a:off x="5218043" y="1924264"/>
            <a:ext cx="1087497" cy="330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1A3C31D-444A-41CC-9AF8-E02A688DD6BE}"/>
              </a:ext>
            </a:extLst>
          </p:cNvPr>
          <p:cNvCxnSpPr>
            <a:cxnSpLocks/>
            <a:stCxn id="81" idx="4"/>
            <a:endCxn id="29" idx="6"/>
          </p:cNvCxnSpPr>
          <p:nvPr/>
        </p:nvCxnSpPr>
        <p:spPr>
          <a:xfrm flipH="1">
            <a:off x="5315565" y="1992685"/>
            <a:ext cx="2452989" cy="343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or: Elbow 271">
            <a:extLst>
              <a:ext uri="{FF2B5EF4-FFF2-40B4-BE49-F238E27FC236}">
                <a16:creationId xmlns:a16="http://schemas.microsoft.com/office/drawing/2014/main" id="{DEC3A285-0F89-482A-BE88-F11F239A5BB6}"/>
              </a:ext>
            </a:extLst>
          </p:cNvPr>
          <p:cNvCxnSpPr>
            <a:stCxn id="25" idx="2"/>
            <a:endCxn id="3" idx="2"/>
          </p:cNvCxnSpPr>
          <p:nvPr/>
        </p:nvCxnSpPr>
        <p:spPr>
          <a:xfrm rot="10800000" flipH="1">
            <a:off x="1809052" y="200466"/>
            <a:ext cx="1378965" cy="2694045"/>
          </a:xfrm>
          <a:prstGeom prst="bentConnector3">
            <a:avLst>
              <a:gd name="adj1" fmla="val -30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097955B6-00B2-483E-AAB5-EA1CE34B9668}"/>
              </a:ext>
            </a:extLst>
          </p:cNvPr>
          <p:cNvSpPr txBox="1"/>
          <p:nvPr/>
        </p:nvSpPr>
        <p:spPr>
          <a:xfrm flipH="1">
            <a:off x="626675" y="920101"/>
            <a:ext cx="819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PTL=1</a:t>
            </a:r>
          </a:p>
        </p:txBody>
      </p: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D4E31098-9AF9-4EA7-8C51-7CE81F608BAE}"/>
              </a:ext>
            </a:extLst>
          </p:cNvPr>
          <p:cNvCxnSpPr>
            <a:cxnSpLocks/>
            <a:stCxn id="37" idx="6"/>
            <a:endCxn id="37" idx="7"/>
          </p:cNvCxnSpPr>
          <p:nvPr/>
        </p:nvCxnSpPr>
        <p:spPr>
          <a:xfrm flipH="1" flipV="1">
            <a:off x="3756609" y="2640227"/>
            <a:ext cx="97522" cy="203813"/>
          </a:xfrm>
          <a:prstGeom prst="bentConnector4">
            <a:avLst>
              <a:gd name="adj1" fmla="val -234409"/>
              <a:gd name="adj2" fmla="val 253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3592E16-7E90-4DAE-92F2-CA3B8BCF39EE}"/>
              </a:ext>
            </a:extLst>
          </p:cNvPr>
          <p:cNvSpPr txBox="1"/>
          <p:nvPr/>
        </p:nvSpPr>
        <p:spPr>
          <a:xfrm>
            <a:off x="3588229" y="1963085"/>
            <a:ext cx="89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DTL=1 </a:t>
            </a:r>
          </a:p>
        </p:txBody>
      </p:sp>
      <p:cxnSp>
        <p:nvCxnSpPr>
          <p:cNvPr id="283" name="Connector: Elbow 282">
            <a:extLst>
              <a:ext uri="{FF2B5EF4-FFF2-40B4-BE49-F238E27FC236}">
                <a16:creationId xmlns:a16="http://schemas.microsoft.com/office/drawing/2014/main" id="{46143059-E5D4-4885-B2E3-09C743905A5C}"/>
              </a:ext>
            </a:extLst>
          </p:cNvPr>
          <p:cNvCxnSpPr>
            <a:cxnSpLocks/>
            <a:stCxn id="13" idx="6"/>
            <a:endCxn id="13" idx="7"/>
          </p:cNvCxnSpPr>
          <p:nvPr/>
        </p:nvCxnSpPr>
        <p:spPr>
          <a:xfrm flipH="1" flipV="1">
            <a:off x="5120521" y="25685"/>
            <a:ext cx="97522" cy="203813"/>
          </a:xfrm>
          <a:prstGeom prst="bentConnector4">
            <a:avLst>
              <a:gd name="adj1" fmla="val -234409"/>
              <a:gd name="adj2" fmla="val 253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4C05AB80-B85C-40C9-BE7E-490092674E19}"/>
              </a:ext>
            </a:extLst>
          </p:cNvPr>
          <p:cNvSpPr txBox="1"/>
          <p:nvPr/>
        </p:nvSpPr>
        <p:spPr>
          <a:xfrm>
            <a:off x="5207728" y="229786"/>
            <a:ext cx="89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TL=1</a:t>
            </a:r>
          </a:p>
          <a:p>
            <a:r>
              <a:rPr lang="en-US" dirty="0"/>
              <a:t>PT=1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AFCD297F-6147-49EC-BBB4-877728E66A4B}"/>
              </a:ext>
            </a:extLst>
          </p:cNvPr>
          <p:cNvSpPr txBox="1"/>
          <p:nvPr/>
        </p:nvSpPr>
        <p:spPr>
          <a:xfrm>
            <a:off x="6333358" y="749674"/>
            <a:ext cx="89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PP=1 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3EA0266A-760F-4F3E-A0F7-52692479C3F7}"/>
              </a:ext>
            </a:extLst>
          </p:cNvPr>
          <p:cNvSpPr txBox="1"/>
          <p:nvPr/>
        </p:nvSpPr>
        <p:spPr>
          <a:xfrm>
            <a:off x="7227607" y="629340"/>
            <a:ext cx="89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PP=0 </a:t>
            </a:r>
          </a:p>
        </p:txBody>
      </p:sp>
    </p:spTree>
    <p:extLst>
      <p:ext uri="{BB962C8B-B14F-4D97-AF65-F5344CB8AC3E}">
        <p14:creationId xmlns:p14="http://schemas.microsoft.com/office/powerpoint/2010/main" val="278026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D646F4C-ADEE-4270-AAED-6EA1B2CEE8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9216434"/>
                  </p:ext>
                </p:extLst>
              </p:nvPr>
            </p:nvGraphicFramePr>
            <p:xfrm>
              <a:off x="2656114" y="1712685"/>
              <a:ext cx="3150328" cy="2177805"/>
            </p:xfrm>
            <a:graphic>
              <a:graphicData uri="http://schemas.openxmlformats.org/drawingml/2006/table">
                <a:tbl>
                  <a:tblPr firstRow="1" firstCol="1" bandRow="1">
                    <a:tableStyleId>{608F3B1B-B6BC-4BD1-84F6-B15D053847C7}</a:tableStyleId>
                  </a:tblPr>
                  <a:tblGrid>
                    <a:gridCol w="697548">
                      <a:extLst>
                        <a:ext uri="{9D8B030D-6E8A-4147-A177-3AD203B41FA5}">
                          <a16:colId xmlns:a16="http://schemas.microsoft.com/office/drawing/2014/main" val="1940202375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931069251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63212755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97540107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4290928118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537266175"/>
                        </a:ext>
                      </a:extLst>
                    </a:gridCol>
                  </a:tblGrid>
                  <a:tr h="272086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Classifier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NB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DT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RF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k-NN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SVM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4612336"/>
                      </a:ext>
                    </a:extLst>
                  </a:tr>
                  <a:tr h="136043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Matric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354645"/>
                      </a:ext>
                    </a:extLst>
                  </a:tr>
                  <a:tr h="40812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Confusion Matrix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408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119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144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543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500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55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629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515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636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414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152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100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542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46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149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74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575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818460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Accuracy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981843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Precision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83398998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Sensitivity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13438227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F1-Score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0473593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Specificity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0.96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0.74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70836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D646F4C-ADEE-4270-AAED-6EA1B2CEE8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9216434"/>
                  </p:ext>
                </p:extLst>
              </p:nvPr>
            </p:nvGraphicFramePr>
            <p:xfrm>
              <a:off x="2656114" y="1712685"/>
              <a:ext cx="3150328" cy="2177805"/>
            </p:xfrm>
            <a:graphic>
              <a:graphicData uri="http://schemas.openxmlformats.org/drawingml/2006/table">
                <a:tbl>
                  <a:tblPr firstRow="1" firstCol="1" bandRow="1">
                    <a:tableStyleId>{608F3B1B-B6BC-4BD1-84F6-B15D053847C7}</a:tableStyleId>
                  </a:tblPr>
                  <a:tblGrid>
                    <a:gridCol w="697548">
                      <a:extLst>
                        <a:ext uri="{9D8B030D-6E8A-4147-A177-3AD203B41FA5}">
                          <a16:colId xmlns:a16="http://schemas.microsoft.com/office/drawing/2014/main" val="1940202375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931069251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63212755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97540107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4290928118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537266175"/>
                        </a:ext>
                      </a:extLst>
                    </a:gridCol>
                  </a:tblGrid>
                  <a:tr h="272086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Classifier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NB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DT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RF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k-NN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SVM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4612336"/>
                      </a:ext>
                    </a:extLst>
                  </a:tr>
                  <a:tr h="13716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Matric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354645"/>
                      </a:ext>
                    </a:extLst>
                  </a:tr>
                  <a:tr h="40812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Confusion Matrix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45000" t="-98529" r="-406250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41975" t="-98529" r="-301235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1975" t="-98529" r="-201235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47500" t="-98529" r="-103750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40741" t="-98529" r="-2469" b="-330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18460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Accuracy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981843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Precision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83398998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Sensitivity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13438227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F1-Score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0473593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Specificity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0.96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0.74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708363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869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A269C39-E618-46B8-965C-BDDB3C073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096793"/>
              </p:ext>
            </p:extLst>
          </p:nvPr>
        </p:nvGraphicFramePr>
        <p:xfrm>
          <a:off x="137160" y="-690879"/>
          <a:ext cx="8816336" cy="6858000"/>
        </p:xfrm>
        <a:graphic>
          <a:graphicData uri="http://schemas.openxmlformats.org/drawingml/2006/table">
            <a:tbl>
              <a:tblPr firstRow="1" bandRow="1">
                <a:tableStyleId>{608F3B1B-B6BC-4BD1-84F6-B15D053847C7}</a:tableStyleId>
              </a:tblPr>
              <a:tblGrid>
                <a:gridCol w="702855">
                  <a:extLst>
                    <a:ext uri="{9D8B030D-6E8A-4147-A177-3AD203B41FA5}">
                      <a16:colId xmlns:a16="http://schemas.microsoft.com/office/drawing/2014/main" val="3942127372"/>
                    </a:ext>
                  </a:extLst>
                </a:gridCol>
                <a:gridCol w="1261881">
                  <a:extLst>
                    <a:ext uri="{9D8B030D-6E8A-4147-A177-3AD203B41FA5}">
                      <a16:colId xmlns:a16="http://schemas.microsoft.com/office/drawing/2014/main" val="3345220856"/>
                    </a:ext>
                  </a:extLst>
                </a:gridCol>
                <a:gridCol w="1351435">
                  <a:extLst>
                    <a:ext uri="{9D8B030D-6E8A-4147-A177-3AD203B41FA5}">
                      <a16:colId xmlns:a16="http://schemas.microsoft.com/office/drawing/2014/main" val="1243876696"/>
                    </a:ext>
                  </a:extLst>
                </a:gridCol>
                <a:gridCol w="1200977">
                  <a:extLst>
                    <a:ext uri="{9D8B030D-6E8A-4147-A177-3AD203B41FA5}">
                      <a16:colId xmlns:a16="http://schemas.microsoft.com/office/drawing/2014/main" val="2508104868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384592660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3232899576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3444054608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256184203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460828172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584819825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2722091132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900900599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802867845"/>
                    </a:ext>
                  </a:extLst>
                </a:gridCol>
                <a:gridCol w="527459">
                  <a:extLst>
                    <a:ext uri="{9D8B030D-6E8A-4147-A177-3AD203B41FA5}">
                      <a16:colId xmlns:a16="http://schemas.microsoft.com/office/drawing/2014/main" val="2825143724"/>
                    </a:ext>
                  </a:extLst>
                </a:gridCol>
              </a:tblGrid>
              <a:tr h="181779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 anchor="ctr"/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Hyper-parameters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Size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747001"/>
                  </a:ext>
                </a:extLst>
              </a:tr>
              <a:tr h="181779">
                <a:tc v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079523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4749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DecisionTreeClassifier</a:t>
                      </a: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436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338657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 PCA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1418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n_components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DecisionTreeClassifier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2066</a:t>
                      </a:r>
                      <a:endParaRPr lang="en-US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15431"/>
                  </a:ext>
                </a:extLst>
              </a:tr>
              <a:tr h="55745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 Isolation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IsolationForest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173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contamination: 0.08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2009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max_samples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DecisionTreeClassifier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2009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criterion: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gini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28591"/>
                  </a:ext>
                </a:extLst>
              </a:tr>
              <a:tr h="557457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 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274</a:t>
                      </a: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 (Adam)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~0.1429 (1/7)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Training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model.fit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epochs: 47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10000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verbose: 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0.79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0.86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999505"/>
                  </a:ext>
                </a:extLst>
              </a:tr>
              <a:tr h="654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Dropout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rate: 0.04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activation: </a:t>
                      </a: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sigmoid</a:t>
                      </a:r>
                      <a:endParaRPr lang="fr-FR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Compilation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model.compile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loss: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binary_crossentropy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DecisionTreeClassifier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274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60907"/>
                  </a:ext>
                </a:extLst>
              </a:tr>
              <a:tr h="46050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1694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0.96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888507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PCA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983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n_components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983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n_estimators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: 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310054"/>
                  </a:ext>
                </a:extLst>
              </a:tr>
              <a:tr h="55745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Isolation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1341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IsolationForest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26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contamination: 0.01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530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max_samples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530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n_estimators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63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criterion: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gini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0.96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0.96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84869"/>
                  </a:ext>
                </a:extLst>
              </a:tr>
              <a:tr h="557457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47</a:t>
                      </a:r>
                      <a:endParaRPr lang="fr-FR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 (Adam)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~0.0667 (1/15)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Training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model.fit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</a:t>
                      </a:r>
                      <a:r>
                        <a:rPr lang="en-US" sz="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107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10000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verbose: 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0.86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357964"/>
                  </a:ext>
                </a:extLst>
              </a:tr>
              <a:tr h="654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Dropout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rate: 0.05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activation: </a:t>
                      </a: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sigmoid</a:t>
                      </a:r>
                      <a:endParaRPr lang="fr-FR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Compilation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model.compile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loss: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binary_crossentropy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47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n_estimators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: 47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21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288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AEBFB-5EE7-4340-A89F-8A4E2E99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143000"/>
            <a:ext cx="5715000" cy="2857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8065DD-8C20-4319-B673-A33F6F0CC08F}"/>
              </a:ext>
            </a:extLst>
          </p:cNvPr>
          <p:cNvSpPr/>
          <p:nvPr/>
        </p:nvSpPr>
        <p:spPr>
          <a:xfrm>
            <a:off x="1869440" y="106680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38A5A4-E37C-40BF-A1BC-0F59EF3F84BE}"/>
              </a:ext>
            </a:extLst>
          </p:cNvPr>
          <p:cNvSpPr txBox="1"/>
          <p:nvPr/>
        </p:nvSpPr>
        <p:spPr>
          <a:xfrm>
            <a:off x="1714500" y="1098403"/>
            <a:ext cx="14744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8312E1-19EA-4BA5-9CA3-CBEF93ABDFF9}"/>
              </a:ext>
            </a:extLst>
          </p:cNvPr>
          <p:cNvSpPr/>
          <p:nvPr/>
        </p:nvSpPr>
        <p:spPr>
          <a:xfrm>
            <a:off x="1869440" y="277368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DEBDFD-715F-44D0-B357-356DA101C41E}"/>
              </a:ext>
            </a:extLst>
          </p:cNvPr>
          <p:cNvSpPr/>
          <p:nvPr/>
        </p:nvSpPr>
        <p:spPr>
          <a:xfrm>
            <a:off x="4724400" y="3118903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8B37F-165F-47C2-B6F5-693EFD6B896F}"/>
              </a:ext>
            </a:extLst>
          </p:cNvPr>
          <p:cNvSpPr txBox="1"/>
          <p:nvPr/>
        </p:nvSpPr>
        <p:spPr>
          <a:xfrm>
            <a:off x="1792224" y="2775276"/>
            <a:ext cx="13167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B6D33-A548-4ED6-9A4A-1A4D35425178}"/>
              </a:ext>
            </a:extLst>
          </p:cNvPr>
          <p:cNvSpPr/>
          <p:nvPr/>
        </p:nvSpPr>
        <p:spPr>
          <a:xfrm>
            <a:off x="3403600" y="238887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496BB9-5E1F-421F-82DC-CBED68C203FE}"/>
              </a:ext>
            </a:extLst>
          </p:cNvPr>
          <p:cNvSpPr txBox="1"/>
          <p:nvPr/>
        </p:nvSpPr>
        <p:spPr>
          <a:xfrm>
            <a:off x="3219450" y="2318293"/>
            <a:ext cx="16865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0CBA5B-851C-4F3D-9AF7-9F8F8C187CB6}"/>
              </a:ext>
            </a:extLst>
          </p:cNvPr>
          <p:cNvSpPr/>
          <p:nvPr/>
        </p:nvSpPr>
        <p:spPr>
          <a:xfrm>
            <a:off x="4592320" y="143637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4052AD-0EE1-40A2-9DD3-1BBDCA356EC3}"/>
              </a:ext>
            </a:extLst>
          </p:cNvPr>
          <p:cNvSpPr txBox="1"/>
          <p:nvPr/>
        </p:nvSpPr>
        <p:spPr>
          <a:xfrm>
            <a:off x="4657344" y="1493301"/>
            <a:ext cx="1298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89F4A0-25B2-4AA1-BD05-B3E62F04D19E}"/>
              </a:ext>
            </a:extLst>
          </p:cNvPr>
          <p:cNvSpPr/>
          <p:nvPr/>
        </p:nvSpPr>
        <p:spPr>
          <a:xfrm>
            <a:off x="6845300" y="1568450"/>
            <a:ext cx="75819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5ABCB0-A8A4-4BC6-99D0-F0FFB96D071F}"/>
              </a:ext>
            </a:extLst>
          </p:cNvPr>
          <p:cNvSpPr txBox="1"/>
          <p:nvPr/>
        </p:nvSpPr>
        <p:spPr>
          <a:xfrm>
            <a:off x="6775450" y="1605061"/>
            <a:ext cx="7861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E445EA-61A1-450F-8981-F5E209491E39}"/>
              </a:ext>
            </a:extLst>
          </p:cNvPr>
          <p:cNvSpPr/>
          <p:nvPr/>
        </p:nvSpPr>
        <p:spPr>
          <a:xfrm>
            <a:off x="6817360" y="2195830"/>
            <a:ext cx="78613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106BDF-4F79-4681-9699-6D6A558B83A1}"/>
              </a:ext>
            </a:extLst>
          </p:cNvPr>
          <p:cNvSpPr txBox="1"/>
          <p:nvPr/>
        </p:nvSpPr>
        <p:spPr>
          <a:xfrm>
            <a:off x="6785610" y="2143541"/>
            <a:ext cx="7490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F3275-4FC8-4B57-81D6-780C112843B4}"/>
              </a:ext>
            </a:extLst>
          </p:cNvPr>
          <p:cNvSpPr txBox="1"/>
          <p:nvPr/>
        </p:nvSpPr>
        <p:spPr>
          <a:xfrm>
            <a:off x="4724400" y="3068101"/>
            <a:ext cx="1168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0C6644-E2C6-469F-9500-0D03A8FC96F3}"/>
              </a:ext>
            </a:extLst>
          </p:cNvPr>
          <p:cNvSpPr/>
          <p:nvPr/>
        </p:nvSpPr>
        <p:spPr>
          <a:xfrm>
            <a:off x="1857248" y="3369782"/>
            <a:ext cx="501904" cy="129322"/>
          </a:xfrm>
          <a:prstGeom prst="rect">
            <a:avLst/>
          </a:prstGeom>
          <a:solidFill>
            <a:srgbClr val="B0E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4E1CCC-B2A9-4E64-8263-52410EE9E17C}"/>
              </a:ext>
            </a:extLst>
          </p:cNvPr>
          <p:cNvSpPr/>
          <p:nvPr/>
        </p:nvSpPr>
        <p:spPr>
          <a:xfrm>
            <a:off x="2265680" y="3595334"/>
            <a:ext cx="501904" cy="129322"/>
          </a:xfrm>
          <a:prstGeom prst="rect">
            <a:avLst/>
          </a:prstGeom>
          <a:solidFill>
            <a:srgbClr val="B0E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4CC13D-5B65-4EBE-8020-17E4CF8DD252}"/>
              </a:ext>
            </a:extLst>
          </p:cNvPr>
          <p:cNvSpPr/>
          <p:nvPr/>
        </p:nvSpPr>
        <p:spPr>
          <a:xfrm>
            <a:off x="2634742" y="3357590"/>
            <a:ext cx="431546" cy="129322"/>
          </a:xfrm>
          <a:prstGeom prst="rect">
            <a:avLst/>
          </a:prstGeom>
          <a:solidFill>
            <a:srgbClr val="B0E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A0F14C-5E83-4253-9412-E3F5BDA02543}"/>
              </a:ext>
            </a:extLst>
          </p:cNvPr>
          <p:cNvSpPr txBox="1"/>
          <p:nvPr/>
        </p:nvSpPr>
        <p:spPr>
          <a:xfrm>
            <a:off x="1706880" y="3307816"/>
            <a:ext cx="68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Hexagon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4B84E2-E596-4FA6-9C49-D1F18F7A8408}"/>
              </a:ext>
            </a:extLst>
          </p:cNvPr>
          <p:cNvSpPr txBox="1"/>
          <p:nvPr/>
        </p:nvSpPr>
        <p:spPr>
          <a:xfrm>
            <a:off x="2169668" y="3498928"/>
            <a:ext cx="68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D4C1A0-0E89-4EB0-9B78-D9093174AA7B}"/>
              </a:ext>
            </a:extLst>
          </p:cNvPr>
          <p:cNvSpPr txBox="1"/>
          <p:nvPr/>
        </p:nvSpPr>
        <p:spPr>
          <a:xfrm>
            <a:off x="2499868" y="3271022"/>
            <a:ext cx="68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</a:p>
        </p:txBody>
      </p:sp>
    </p:spTree>
    <p:extLst>
      <p:ext uri="{BB962C8B-B14F-4D97-AF65-F5344CB8AC3E}">
        <p14:creationId xmlns:p14="http://schemas.microsoft.com/office/powerpoint/2010/main" val="62978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1B90B9-613D-4BDC-AB43-F8F639B1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849"/>
            <a:ext cx="9144000" cy="36898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5F3A42-8AA9-4AE8-B222-E7A425B7E3CE}"/>
              </a:ext>
            </a:extLst>
          </p:cNvPr>
          <p:cNvSpPr/>
          <p:nvPr/>
        </p:nvSpPr>
        <p:spPr>
          <a:xfrm>
            <a:off x="3238500" y="1760220"/>
            <a:ext cx="3512820" cy="121158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82A4B3-31CB-469F-BE69-C73095609500}"/>
                  </a:ext>
                </a:extLst>
              </p:cNvPr>
              <p:cNvSpPr txBox="1"/>
              <p:nvPr/>
            </p:nvSpPr>
            <p:spPr>
              <a:xfrm>
                <a:off x="3238500" y="2255520"/>
                <a:ext cx="3512820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t-BR" sz="180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d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82A4B3-31CB-469F-BE69-C73095609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0" y="2255520"/>
                <a:ext cx="3512820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E388655-5449-417F-B36B-FDFE1E0B43D5}"/>
              </a:ext>
            </a:extLst>
          </p:cNvPr>
          <p:cNvSpPr txBox="1"/>
          <p:nvPr/>
        </p:nvSpPr>
        <p:spPr>
          <a:xfrm>
            <a:off x="3238500" y="1767840"/>
            <a:ext cx="351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265106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1B411-62A2-4045-9F3E-6B853BA58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11" y="871300"/>
            <a:ext cx="6468378" cy="3400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51D55F-0EE8-4ED0-B94D-BC8491EC5AD2}"/>
              </a:ext>
            </a:extLst>
          </p:cNvPr>
          <p:cNvSpPr/>
          <p:nvPr/>
        </p:nvSpPr>
        <p:spPr>
          <a:xfrm>
            <a:off x="1337811" y="1150620"/>
            <a:ext cx="1534929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D9AA19-0B37-475A-B1E6-91A4C6788061}"/>
              </a:ext>
            </a:extLst>
          </p:cNvPr>
          <p:cNvSpPr/>
          <p:nvPr/>
        </p:nvSpPr>
        <p:spPr>
          <a:xfrm>
            <a:off x="4590798" y="1137017"/>
            <a:ext cx="1154431" cy="365760"/>
          </a:xfrm>
          <a:prstGeom prst="rect">
            <a:avLst/>
          </a:prstGeom>
          <a:solidFill>
            <a:srgbClr val="FCE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89D4F-2AB8-4CB3-A5B9-32A75C0120D8}"/>
              </a:ext>
            </a:extLst>
          </p:cNvPr>
          <p:cNvSpPr txBox="1"/>
          <p:nvPr/>
        </p:nvSpPr>
        <p:spPr>
          <a:xfrm>
            <a:off x="1390650" y="1164223"/>
            <a:ext cx="229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(Choice)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356672-F518-4525-8076-A96BB9E96546}"/>
              </a:ext>
            </a:extLst>
          </p:cNvPr>
          <p:cNvSpPr/>
          <p:nvPr/>
        </p:nvSpPr>
        <p:spPr>
          <a:xfrm>
            <a:off x="1390650" y="1795700"/>
            <a:ext cx="1534929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46140-4ACB-47FD-AC4B-3F37D4CFF35B}"/>
              </a:ext>
            </a:extLst>
          </p:cNvPr>
          <p:cNvSpPr txBox="1"/>
          <p:nvPr/>
        </p:nvSpPr>
        <p:spPr>
          <a:xfrm>
            <a:off x="1390650" y="1697623"/>
            <a:ext cx="229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B7664B-AE01-4FF3-86D5-276C7614BB76}"/>
              </a:ext>
            </a:extLst>
          </p:cNvPr>
          <p:cNvSpPr/>
          <p:nvPr/>
        </p:nvSpPr>
        <p:spPr>
          <a:xfrm>
            <a:off x="1226820" y="3505200"/>
            <a:ext cx="1534929" cy="5715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E2C0A-61AD-488C-9516-84D7386B648F}"/>
              </a:ext>
            </a:extLst>
          </p:cNvPr>
          <p:cNvSpPr txBox="1"/>
          <p:nvPr/>
        </p:nvSpPr>
        <p:spPr>
          <a:xfrm>
            <a:off x="1390650" y="3487996"/>
            <a:ext cx="2293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(Outcomes)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726-FC77-4121-99D3-48CC2CEB6201}"/>
              </a:ext>
            </a:extLst>
          </p:cNvPr>
          <p:cNvSpPr/>
          <p:nvPr/>
        </p:nvSpPr>
        <p:spPr>
          <a:xfrm>
            <a:off x="3684271" y="1770132"/>
            <a:ext cx="537210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9FB1FB-19FB-45D3-BC1F-B835D9807F09}"/>
              </a:ext>
            </a:extLst>
          </p:cNvPr>
          <p:cNvSpPr txBox="1"/>
          <p:nvPr/>
        </p:nvSpPr>
        <p:spPr>
          <a:xfrm>
            <a:off x="3714750" y="1709173"/>
            <a:ext cx="115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4C4A2E-0A82-43D5-A80F-5013F51DFFF1}"/>
              </a:ext>
            </a:extLst>
          </p:cNvPr>
          <p:cNvSpPr/>
          <p:nvPr/>
        </p:nvSpPr>
        <p:spPr>
          <a:xfrm>
            <a:off x="5958841" y="1606183"/>
            <a:ext cx="1074420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8741CC-CCBD-4E90-88D7-1419D6AD51CA}"/>
              </a:ext>
            </a:extLst>
          </p:cNvPr>
          <p:cNvSpPr txBox="1"/>
          <p:nvPr/>
        </p:nvSpPr>
        <p:spPr>
          <a:xfrm>
            <a:off x="5939789" y="1709173"/>
            <a:ext cx="115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E46B15-D22A-4523-84B8-B0E814CC48D0}"/>
              </a:ext>
            </a:extLst>
          </p:cNvPr>
          <p:cNvSpPr/>
          <p:nvPr/>
        </p:nvSpPr>
        <p:spPr>
          <a:xfrm>
            <a:off x="3417569" y="2396326"/>
            <a:ext cx="1154431" cy="365760"/>
          </a:xfrm>
          <a:prstGeom prst="rect">
            <a:avLst/>
          </a:prstGeom>
          <a:solidFill>
            <a:srgbClr val="FCE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451674-88D7-4B2E-AAC7-2ECCA9666319}"/>
              </a:ext>
            </a:extLst>
          </p:cNvPr>
          <p:cNvSpPr/>
          <p:nvPr/>
        </p:nvSpPr>
        <p:spPr>
          <a:xfrm>
            <a:off x="5918835" y="2371546"/>
            <a:ext cx="1154431" cy="365760"/>
          </a:xfrm>
          <a:prstGeom prst="rect">
            <a:avLst/>
          </a:prstGeom>
          <a:solidFill>
            <a:srgbClr val="FCE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E14AF-D97F-4460-B794-D8A346FCC935}"/>
              </a:ext>
            </a:extLst>
          </p:cNvPr>
          <p:cNvSpPr/>
          <p:nvPr/>
        </p:nvSpPr>
        <p:spPr>
          <a:xfrm>
            <a:off x="3067050" y="360807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8F1712-141C-44F4-8122-D6438C23A82D}"/>
              </a:ext>
            </a:extLst>
          </p:cNvPr>
          <p:cNvSpPr txBox="1"/>
          <p:nvPr/>
        </p:nvSpPr>
        <p:spPr>
          <a:xfrm>
            <a:off x="4324350" y="1192716"/>
            <a:ext cx="166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9BBAA1-588C-4E14-8BE1-EFD93BA4C70C}"/>
              </a:ext>
            </a:extLst>
          </p:cNvPr>
          <p:cNvSpPr txBox="1"/>
          <p:nvPr/>
        </p:nvSpPr>
        <p:spPr>
          <a:xfrm>
            <a:off x="3181350" y="2404296"/>
            <a:ext cx="166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903ED2-3859-4B9F-B25F-4393F123E53B}"/>
              </a:ext>
            </a:extLst>
          </p:cNvPr>
          <p:cNvSpPr txBox="1"/>
          <p:nvPr/>
        </p:nvSpPr>
        <p:spPr>
          <a:xfrm>
            <a:off x="5627370" y="2411916"/>
            <a:ext cx="166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798F4C-CB5D-48E9-89BD-70B85BEF127F}"/>
              </a:ext>
            </a:extLst>
          </p:cNvPr>
          <p:cNvSpPr/>
          <p:nvPr/>
        </p:nvSpPr>
        <p:spPr>
          <a:xfrm>
            <a:off x="4255770" y="358521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E3D663-10F0-427B-B877-2C3A385E69B7}"/>
              </a:ext>
            </a:extLst>
          </p:cNvPr>
          <p:cNvSpPr/>
          <p:nvPr/>
        </p:nvSpPr>
        <p:spPr>
          <a:xfrm>
            <a:off x="5520690" y="357759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92DEB4-2BD0-4CA0-9CBE-143532AF4A3B}"/>
              </a:ext>
            </a:extLst>
          </p:cNvPr>
          <p:cNvSpPr/>
          <p:nvPr/>
        </p:nvSpPr>
        <p:spPr>
          <a:xfrm>
            <a:off x="6717030" y="359283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BDBBC0-04D1-40DB-B5FB-FB5C18D0FFB4}"/>
              </a:ext>
            </a:extLst>
          </p:cNvPr>
          <p:cNvSpPr txBox="1"/>
          <p:nvPr/>
        </p:nvSpPr>
        <p:spPr>
          <a:xfrm>
            <a:off x="2872739" y="3616426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9490E7-DCF9-4F2E-A65E-059D697D3C6E}"/>
              </a:ext>
            </a:extLst>
          </p:cNvPr>
          <p:cNvSpPr txBox="1"/>
          <p:nvPr/>
        </p:nvSpPr>
        <p:spPr>
          <a:xfrm>
            <a:off x="4104773" y="3615690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6639BA-FE1E-4448-BC1A-F2BE7046634D}"/>
              </a:ext>
            </a:extLst>
          </p:cNvPr>
          <p:cNvSpPr txBox="1"/>
          <p:nvPr/>
        </p:nvSpPr>
        <p:spPr>
          <a:xfrm>
            <a:off x="5316353" y="3615690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973805-9275-4430-AC2B-5A751F3AD85F}"/>
              </a:ext>
            </a:extLst>
          </p:cNvPr>
          <p:cNvSpPr txBox="1"/>
          <p:nvPr/>
        </p:nvSpPr>
        <p:spPr>
          <a:xfrm>
            <a:off x="6520313" y="3623310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</p:spTree>
    <p:extLst>
      <p:ext uri="{BB962C8B-B14F-4D97-AF65-F5344CB8AC3E}">
        <p14:creationId xmlns:p14="http://schemas.microsoft.com/office/powerpoint/2010/main" val="3286726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F56B1C-84EA-4051-9EEB-52B9F53EE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53" y="942747"/>
            <a:ext cx="7125694" cy="32580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334C53-23E3-42C3-B42E-60931EE95820}"/>
              </a:ext>
            </a:extLst>
          </p:cNvPr>
          <p:cNvSpPr/>
          <p:nvPr/>
        </p:nvSpPr>
        <p:spPr>
          <a:xfrm>
            <a:off x="4229100" y="937260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38875-0EB3-4087-80C4-E8A3AC5C34FE}"/>
              </a:ext>
            </a:extLst>
          </p:cNvPr>
          <p:cNvSpPr/>
          <p:nvPr/>
        </p:nvSpPr>
        <p:spPr>
          <a:xfrm>
            <a:off x="3878580" y="3917081"/>
            <a:ext cx="138684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F7ABF-A8A7-4F6D-8806-EBB8DCFA306C}"/>
              </a:ext>
            </a:extLst>
          </p:cNvPr>
          <p:cNvSpPr txBox="1"/>
          <p:nvPr/>
        </p:nvSpPr>
        <p:spPr>
          <a:xfrm>
            <a:off x="3817620" y="85165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B569E3-2911-4CF6-B363-9FCEEDF415A6}"/>
              </a:ext>
            </a:extLst>
          </p:cNvPr>
          <p:cNvSpPr/>
          <p:nvPr/>
        </p:nvSpPr>
        <p:spPr>
          <a:xfrm>
            <a:off x="1120140" y="1165860"/>
            <a:ext cx="134874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F87EE-385B-459B-9374-10A9E9F4A4A7}"/>
              </a:ext>
            </a:extLst>
          </p:cNvPr>
          <p:cNvSpPr txBox="1"/>
          <p:nvPr/>
        </p:nvSpPr>
        <p:spPr>
          <a:xfrm>
            <a:off x="998220" y="1077129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E9B68D-FEF9-467B-A977-A6AE1FE3CFF7}"/>
              </a:ext>
            </a:extLst>
          </p:cNvPr>
          <p:cNvSpPr/>
          <p:nvPr/>
        </p:nvSpPr>
        <p:spPr>
          <a:xfrm>
            <a:off x="3805693" y="3332882"/>
            <a:ext cx="1524000" cy="248518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59002E-2227-4014-8F9D-DE5D385C2DFA}"/>
              </a:ext>
            </a:extLst>
          </p:cNvPr>
          <p:cNvSpPr/>
          <p:nvPr/>
        </p:nvSpPr>
        <p:spPr>
          <a:xfrm>
            <a:off x="1280160" y="2201486"/>
            <a:ext cx="96774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9A600-8C3C-4309-87B8-D046519AE551}"/>
              </a:ext>
            </a:extLst>
          </p:cNvPr>
          <p:cNvSpPr txBox="1"/>
          <p:nvPr/>
        </p:nvSpPr>
        <p:spPr>
          <a:xfrm>
            <a:off x="978673" y="2175475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-1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16729A-DEF9-46E7-845C-F0EB5503DF1B}"/>
              </a:ext>
            </a:extLst>
          </p:cNvPr>
          <p:cNvSpPr/>
          <p:nvPr/>
        </p:nvSpPr>
        <p:spPr>
          <a:xfrm>
            <a:off x="4175760" y="2216849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AE4710-99B7-4682-A0E5-FDC2DB25E240}"/>
              </a:ext>
            </a:extLst>
          </p:cNvPr>
          <p:cNvSpPr/>
          <p:nvPr/>
        </p:nvSpPr>
        <p:spPr>
          <a:xfrm>
            <a:off x="7071360" y="2230452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27E450-1D11-46C9-A652-FC26CCA8E3EE}"/>
              </a:ext>
            </a:extLst>
          </p:cNvPr>
          <p:cNvSpPr txBox="1"/>
          <p:nvPr/>
        </p:nvSpPr>
        <p:spPr>
          <a:xfrm>
            <a:off x="3863340" y="216480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- 2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3FA10F-C30F-4CCF-8A98-9A20CF02B41C}"/>
              </a:ext>
            </a:extLst>
          </p:cNvPr>
          <p:cNvSpPr txBox="1"/>
          <p:nvPr/>
        </p:nvSpPr>
        <p:spPr>
          <a:xfrm>
            <a:off x="6632713" y="2175475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-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B4B95D-977D-4952-A254-96E05142CCDB}"/>
              </a:ext>
            </a:extLst>
          </p:cNvPr>
          <p:cNvSpPr/>
          <p:nvPr/>
        </p:nvSpPr>
        <p:spPr>
          <a:xfrm>
            <a:off x="1329193" y="2676733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CAAD68-9EFF-4DD7-97A8-851489CF4C26}"/>
              </a:ext>
            </a:extLst>
          </p:cNvPr>
          <p:cNvSpPr txBox="1"/>
          <p:nvPr/>
        </p:nvSpPr>
        <p:spPr>
          <a:xfrm>
            <a:off x="971053" y="258506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- 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8D7E60-80D0-452E-9365-98D7F677EE11}"/>
              </a:ext>
            </a:extLst>
          </p:cNvPr>
          <p:cNvSpPr/>
          <p:nvPr/>
        </p:nvSpPr>
        <p:spPr>
          <a:xfrm>
            <a:off x="4171950" y="2674152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EA8A39-FE0B-45BD-8033-A00B4F565361}"/>
              </a:ext>
            </a:extLst>
          </p:cNvPr>
          <p:cNvSpPr/>
          <p:nvPr/>
        </p:nvSpPr>
        <p:spPr>
          <a:xfrm>
            <a:off x="6998970" y="2693384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D68745-4328-49E8-88F1-792B4FFC67A6}"/>
              </a:ext>
            </a:extLst>
          </p:cNvPr>
          <p:cNvSpPr txBox="1"/>
          <p:nvPr/>
        </p:nvSpPr>
        <p:spPr>
          <a:xfrm>
            <a:off x="3805693" y="258506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- 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5E96B6-9578-43E1-9556-FC5DE5677BF1}"/>
              </a:ext>
            </a:extLst>
          </p:cNvPr>
          <p:cNvSpPr txBox="1"/>
          <p:nvPr/>
        </p:nvSpPr>
        <p:spPr>
          <a:xfrm>
            <a:off x="6625093" y="258506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- 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B35BE0-7452-4B97-B2A0-B4EF5821502F}"/>
              </a:ext>
            </a:extLst>
          </p:cNvPr>
          <p:cNvSpPr txBox="1"/>
          <p:nvPr/>
        </p:nvSpPr>
        <p:spPr>
          <a:xfrm>
            <a:off x="3604260" y="3259276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Voting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526D93-A117-4872-BC1D-790AB974804F}"/>
              </a:ext>
            </a:extLst>
          </p:cNvPr>
          <p:cNvSpPr txBox="1"/>
          <p:nvPr/>
        </p:nvSpPr>
        <p:spPr>
          <a:xfrm>
            <a:off x="3657600" y="3839540"/>
            <a:ext cx="181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- Class</a:t>
            </a:r>
          </a:p>
        </p:txBody>
      </p:sp>
    </p:spTree>
    <p:extLst>
      <p:ext uri="{BB962C8B-B14F-4D97-AF65-F5344CB8AC3E}">
        <p14:creationId xmlns:p14="http://schemas.microsoft.com/office/powerpoint/2010/main" val="582629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AA841A-F71A-4264-B851-6495B44D1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07" y="0"/>
            <a:ext cx="6544185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F54607-19B3-456B-9C12-DEFCD1CEC3AE}"/>
              </a:ext>
            </a:extLst>
          </p:cNvPr>
          <p:cNvSpPr/>
          <p:nvPr/>
        </p:nvSpPr>
        <p:spPr>
          <a:xfrm>
            <a:off x="2354580" y="129540"/>
            <a:ext cx="1447800" cy="27432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5D492-ED97-466C-8E82-ED20D10A466D}"/>
              </a:ext>
            </a:extLst>
          </p:cNvPr>
          <p:cNvSpPr/>
          <p:nvPr/>
        </p:nvSpPr>
        <p:spPr>
          <a:xfrm>
            <a:off x="1882140" y="15240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Kernel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CE4CC-8822-4EB2-A7F6-8B77700B57F6}"/>
              </a:ext>
            </a:extLst>
          </p:cNvPr>
          <p:cNvSpPr/>
          <p:nvPr/>
        </p:nvSpPr>
        <p:spPr>
          <a:xfrm>
            <a:off x="5164455" y="15240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RBF Kernel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B83EE8-1151-4D63-B544-192343EF0677}"/>
              </a:ext>
            </a:extLst>
          </p:cNvPr>
          <p:cNvSpPr/>
          <p:nvPr/>
        </p:nvSpPr>
        <p:spPr>
          <a:xfrm>
            <a:off x="5164455" y="263652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Kernel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A0F722-0C98-4730-B939-6279BB17AAF0}"/>
              </a:ext>
            </a:extLst>
          </p:cNvPr>
          <p:cNvSpPr/>
          <p:nvPr/>
        </p:nvSpPr>
        <p:spPr>
          <a:xfrm>
            <a:off x="1882140" y="264033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 Kernel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2C4B7B-7D8A-4532-9262-7A87CDB69D18}"/>
              </a:ext>
            </a:extLst>
          </p:cNvPr>
          <p:cNvSpPr/>
          <p:nvPr/>
        </p:nvSpPr>
        <p:spPr>
          <a:xfrm>
            <a:off x="5210175" y="263652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Kernel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10032E-3CF1-4679-9620-BBB6884A8092}"/>
              </a:ext>
            </a:extLst>
          </p:cNvPr>
          <p:cNvSpPr/>
          <p:nvPr/>
        </p:nvSpPr>
        <p:spPr>
          <a:xfrm>
            <a:off x="5210175" y="224409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D8024-9891-4FEA-AC60-571546F988C6}"/>
              </a:ext>
            </a:extLst>
          </p:cNvPr>
          <p:cNvSpPr/>
          <p:nvPr/>
        </p:nvSpPr>
        <p:spPr>
          <a:xfrm>
            <a:off x="1890967" y="224409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D26BA-0269-490E-ABD5-48155BBA6E82}"/>
              </a:ext>
            </a:extLst>
          </p:cNvPr>
          <p:cNvSpPr/>
          <p:nvPr/>
        </p:nvSpPr>
        <p:spPr>
          <a:xfrm>
            <a:off x="1882140" y="472059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FE2677-FAFD-4DCF-A6AF-A2C87E7DEC34}"/>
              </a:ext>
            </a:extLst>
          </p:cNvPr>
          <p:cNvSpPr/>
          <p:nvPr/>
        </p:nvSpPr>
        <p:spPr>
          <a:xfrm>
            <a:off x="5210175" y="472440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B30811-9A89-4EFF-9569-D21565BB2A7A}"/>
              </a:ext>
            </a:extLst>
          </p:cNvPr>
          <p:cNvSpPr/>
          <p:nvPr/>
        </p:nvSpPr>
        <p:spPr>
          <a:xfrm rot="16200000">
            <a:off x="817245" y="367855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E1654A-F9DC-40C9-BFF7-709B3240780B}"/>
              </a:ext>
            </a:extLst>
          </p:cNvPr>
          <p:cNvSpPr/>
          <p:nvPr/>
        </p:nvSpPr>
        <p:spPr>
          <a:xfrm rot="16200000">
            <a:off x="816038" y="121729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5D4A7-9DD6-4B4D-9686-32F7FEE1E5BD}"/>
              </a:ext>
            </a:extLst>
          </p:cNvPr>
          <p:cNvSpPr/>
          <p:nvPr/>
        </p:nvSpPr>
        <p:spPr>
          <a:xfrm rot="16200000">
            <a:off x="4124137" y="121729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432EEE-29F1-4FA3-B1BC-CBD5A9D7C612}"/>
              </a:ext>
            </a:extLst>
          </p:cNvPr>
          <p:cNvSpPr/>
          <p:nvPr/>
        </p:nvSpPr>
        <p:spPr>
          <a:xfrm rot="16200000">
            <a:off x="4122420" y="367855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</p:spTree>
    <p:extLst>
      <p:ext uri="{BB962C8B-B14F-4D97-AF65-F5344CB8AC3E}">
        <p14:creationId xmlns:p14="http://schemas.microsoft.com/office/powerpoint/2010/main" val="2765882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BDFF502-3030-404E-BC9F-82AEBAC95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204"/>
            <a:ext cx="9144000" cy="36270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F4E8C3-5E68-4A5A-BF55-DE7D7ADBD735}"/>
              </a:ext>
            </a:extLst>
          </p:cNvPr>
          <p:cNvSpPr/>
          <p:nvPr/>
        </p:nvSpPr>
        <p:spPr>
          <a:xfrm>
            <a:off x="1173600" y="758204"/>
            <a:ext cx="2080800" cy="3721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B98CDC-90FC-46D7-AC3B-2F9885266989}"/>
              </a:ext>
            </a:extLst>
          </p:cNvPr>
          <p:cNvSpPr/>
          <p:nvPr/>
        </p:nvSpPr>
        <p:spPr>
          <a:xfrm>
            <a:off x="554400" y="1032906"/>
            <a:ext cx="28272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 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C08B5C-1D47-41A8-A512-4FCB873A342A}"/>
              </a:ext>
            </a:extLst>
          </p:cNvPr>
          <p:cNvSpPr/>
          <p:nvPr/>
        </p:nvSpPr>
        <p:spPr>
          <a:xfrm>
            <a:off x="6103200" y="1048506"/>
            <a:ext cx="23472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D217E5-6938-40CB-9747-58EB00584FF5}"/>
              </a:ext>
            </a:extLst>
          </p:cNvPr>
          <p:cNvSpPr/>
          <p:nvPr/>
        </p:nvSpPr>
        <p:spPr>
          <a:xfrm>
            <a:off x="6096000" y="3331795"/>
            <a:ext cx="23472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E897C8-3F4A-4184-8AE5-CCB556E96B9D}"/>
              </a:ext>
            </a:extLst>
          </p:cNvPr>
          <p:cNvSpPr/>
          <p:nvPr/>
        </p:nvSpPr>
        <p:spPr>
          <a:xfrm rot="16200000">
            <a:off x="4843770" y="2196570"/>
            <a:ext cx="87006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7C5E4E-1C55-4A6F-A81C-AD0E13C73222}"/>
              </a:ext>
            </a:extLst>
          </p:cNvPr>
          <p:cNvSpPr/>
          <p:nvPr/>
        </p:nvSpPr>
        <p:spPr>
          <a:xfrm>
            <a:off x="3381600" y="1307608"/>
            <a:ext cx="7056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6D58AE-ADFF-4AE0-B339-7B4F174E9E2A}"/>
              </a:ext>
            </a:extLst>
          </p:cNvPr>
          <p:cNvSpPr/>
          <p:nvPr/>
        </p:nvSpPr>
        <p:spPr>
          <a:xfrm>
            <a:off x="1224000" y="1870408"/>
            <a:ext cx="7554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FF9ADF-7A57-4491-9E6E-274C136DAB02}"/>
              </a:ext>
            </a:extLst>
          </p:cNvPr>
          <p:cNvSpPr/>
          <p:nvPr/>
        </p:nvSpPr>
        <p:spPr>
          <a:xfrm>
            <a:off x="3513600" y="1756894"/>
            <a:ext cx="4032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0F388F-27F5-473F-8C30-18D858A0E223}"/>
              </a:ext>
            </a:extLst>
          </p:cNvPr>
          <p:cNvSpPr/>
          <p:nvPr/>
        </p:nvSpPr>
        <p:spPr>
          <a:xfrm>
            <a:off x="2491200" y="4095937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4856D7-C745-40A7-A6F9-0E28ECB68A10}"/>
              </a:ext>
            </a:extLst>
          </p:cNvPr>
          <p:cNvSpPr/>
          <p:nvPr/>
        </p:nvSpPr>
        <p:spPr>
          <a:xfrm>
            <a:off x="2491200" y="3935590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BABBDF-0761-4C39-B454-2B7B8A954BB2}"/>
              </a:ext>
            </a:extLst>
          </p:cNvPr>
          <p:cNvSpPr/>
          <p:nvPr/>
        </p:nvSpPr>
        <p:spPr>
          <a:xfrm>
            <a:off x="447000" y="4055486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36E7E1-6AF6-4F2C-8E15-A75FFE1A5642}"/>
              </a:ext>
            </a:extLst>
          </p:cNvPr>
          <p:cNvSpPr/>
          <p:nvPr/>
        </p:nvSpPr>
        <p:spPr>
          <a:xfrm>
            <a:off x="282300" y="3942383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EE9F1A-CF0F-49C3-BE6C-CF0E4C0BF4A3}"/>
              </a:ext>
            </a:extLst>
          </p:cNvPr>
          <p:cNvSpPr/>
          <p:nvPr/>
        </p:nvSpPr>
        <p:spPr>
          <a:xfrm rot="16200000">
            <a:off x="-435704" y="2211290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CDEFE4-DEAA-4D0C-AE2A-A6713C6A01DE}"/>
              </a:ext>
            </a:extLst>
          </p:cNvPr>
          <p:cNvSpPr/>
          <p:nvPr/>
        </p:nvSpPr>
        <p:spPr>
          <a:xfrm>
            <a:off x="4160400" y="1300114"/>
            <a:ext cx="11244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2302317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6AA4B0-C7F0-4646-BD17-DE7761D96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33" y="1585775"/>
            <a:ext cx="5258534" cy="1971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D9222A-B9DA-4A7D-9F09-4C64B324F462}"/>
              </a:ext>
            </a:extLst>
          </p:cNvPr>
          <p:cNvSpPr/>
          <p:nvPr/>
        </p:nvSpPr>
        <p:spPr>
          <a:xfrm>
            <a:off x="4831080" y="1513840"/>
            <a:ext cx="7823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IForest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832350-8F15-4584-9F6A-F67C90DB1A8A}"/>
              </a:ext>
            </a:extLst>
          </p:cNvPr>
          <p:cNvSpPr/>
          <p:nvPr/>
        </p:nvSpPr>
        <p:spPr>
          <a:xfrm>
            <a:off x="2687320" y="2052320"/>
            <a:ext cx="7823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E5B48-17CE-42D3-A8E4-F0120E097053}"/>
              </a:ext>
            </a:extLst>
          </p:cNvPr>
          <p:cNvSpPr/>
          <p:nvPr/>
        </p:nvSpPr>
        <p:spPr>
          <a:xfrm>
            <a:off x="6731000" y="2052320"/>
            <a:ext cx="6299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ITree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A0B3BA-F142-4063-A06A-4CDAD12EF46A}"/>
              </a:ext>
            </a:extLst>
          </p:cNvPr>
          <p:cNvSpPr/>
          <p:nvPr/>
        </p:nvSpPr>
        <p:spPr>
          <a:xfrm>
            <a:off x="2077721" y="2301240"/>
            <a:ext cx="7823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D885DD-B502-4B64-80CF-C8BAEF394F6B}"/>
              </a:ext>
            </a:extLst>
          </p:cNvPr>
          <p:cNvSpPr/>
          <p:nvPr/>
        </p:nvSpPr>
        <p:spPr>
          <a:xfrm>
            <a:off x="1442721" y="2484120"/>
            <a:ext cx="135128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Uncommon Samples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EEFCAD-9E99-4E51-8301-48154513098B}"/>
              </a:ext>
            </a:extLst>
          </p:cNvPr>
          <p:cNvSpPr/>
          <p:nvPr/>
        </p:nvSpPr>
        <p:spPr>
          <a:xfrm>
            <a:off x="1508761" y="2956560"/>
            <a:ext cx="135128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Common Samples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410F7-5A22-4FCB-B79B-4DD9C99597E7}"/>
              </a:ext>
            </a:extLst>
          </p:cNvPr>
          <p:cNvSpPr/>
          <p:nvPr/>
        </p:nvSpPr>
        <p:spPr>
          <a:xfrm>
            <a:off x="2788921" y="2682240"/>
            <a:ext cx="152399" cy="106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5ACB8-AA15-4979-8F7F-437A1AB3792B}"/>
              </a:ext>
            </a:extLst>
          </p:cNvPr>
          <p:cNvSpPr txBox="1"/>
          <p:nvPr/>
        </p:nvSpPr>
        <p:spPr>
          <a:xfrm>
            <a:off x="2702561" y="2595880"/>
            <a:ext cx="441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31249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0FDEDC-0DFE-47D5-823E-B0877E8AAAAC}"/>
              </a:ext>
            </a:extLst>
          </p:cNvPr>
          <p:cNvCxnSpPr>
            <a:cxnSpLocks/>
          </p:cNvCxnSpPr>
          <p:nvPr/>
        </p:nvCxnSpPr>
        <p:spPr>
          <a:xfrm>
            <a:off x="1939513" y="1115952"/>
            <a:ext cx="119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18B432-85CB-42EA-BD8C-0409648E463C}"/>
              </a:ext>
            </a:extLst>
          </p:cNvPr>
          <p:cNvSpPr txBox="1"/>
          <p:nvPr/>
        </p:nvSpPr>
        <p:spPr>
          <a:xfrm>
            <a:off x="1906341" y="1137552"/>
            <a:ext cx="127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Dataset, Public Keys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61752E-F9C9-4A60-88DA-F8B837F9CB1F}"/>
              </a:ext>
            </a:extLst>
          </p:cNvPr>
          <p:cNvCxnSpPr>
            <a:cxnSpLocks/>
          </p:cNvCxnSpPr>
          <p:nvPr/>
        </p:nvCxnSpPr>
        <p:spPr>
          <a:xfrm>
            <a:off x="1933575" y="2163727"/>
            <a:ext cx="2434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CC132D9-3059-42AB-8FD9-E13B8D1FA6A3}"/>
              </a:ext>
            </a:extLst>
          </p:cNvPr>
          <p:cNvSpPr txBox="1"/>
          <p:nvPr/>
        </p:nvSpPr>
        <p:spPr>
          <a:xfrm>
            <a:off x="3133836" y="2880147"/>
            <a:ext cx="12593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Scaler, Test Datasets, Best Models, F1-Scores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DCAF53E-EB3B-4847-AC85-770A85666CB6}"/>
              </a:ext>
            </a:extLst>
          </p:cNvPr>
          <p:cNvCxnSpPr>
            <a:cxnSpLocks/>
          </p:cNvCxnSpPr>
          <p:nvPr/>
        </p:nvCxnSpPr>
        <p:spPr>
          <a:xfrm>
            <a:off x="1912437" y="3922564"/>
            <a:ext cx="374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0299D2F-3D36-4707-A824-FB020DE44D35}"/>
              </a:ext>
            </a:extLst>
          </p:cNvPr>
          <p:cNvSpPr txBox="1"/>
          <p:nvPr/>
        </p:nvSpPr>
        <p:spPr>
          <a:xfrm>
            <a:off x="688888" y="2997804"/>
            <a:ext cx="1114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Consistency Verification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B34879-2952-4E78-A164-AB32FC82D6CC}"/>
              </a:ext>
            </a:extLst>
          </p:cNvPr>
          <p:cNvCxnSpPr>
            <a:cxnSpLocks/>
          </p:cNvCxnSpPr>
          <p:nvPr/>
        </p:nvCxnSpPr>
        <p:spPr>
          <a:xfrm flipH="1">
            <a:off x="1924740" y="2874289"/>
            <a:ext cx="2443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D01AAEC-DC13-421C-97C3-875793F9CD2C}"/>
              </a:ext>
            </a:extLst>
          </p:cNvPr>
          <p:cNvSpPr/>
          <p:nvPr/>
        </p:nvSpPr>
        <p:spPr>
          <a:xfrm>
            <a:off x="2742352" y="256906"/>
            <a:ext cx="758158" cy="575234"/>
          </a:xfrm>
          <a:prstGeom prst="rect">
            <a:avLst/>
          </a:prstGeom>
          <a:solidFill>
            <a:srgbClr val="C8E7A7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71CA64E-9FEC-401E-92C7-08327F670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767" y="436985"/>
            <a:ext cx="455145" cy="397296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7A102E-CFFD-456F-ACA8-C63E1B205147}"/>
              </a:ext>
            </a:extLst>
          </p:cNvPr>
          <p:cNvCxnSpPr>
            <a:cxnSpLocks/>
          </p:cNvCxnSpPr>
          <p:nvPr/>
        </p:nvCxnSpPr>
        <p:spPr>
          <a:xfrm>
            <a:off x="3139851" y="834281"/>
            <a:ext cx="3891" cy="3463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C9CC5B9-A3D6-4BEE-B348-C92CE1DEDDD3}"/>
              </a:ext>
            </a:extLst>
          </p:cNvPr>
          <p:cNvGrpSpPr/>
          <p:nvPr/>
        </p:nvGrpSpPr>
        <p:grpSpPr>
          <a:xfrm>
            <a:off x="2740088" y="260248"/>
            <a:ext cx="399178" cy="228987"/>
            <a:chOff x="1465446" y="383906"/>
            <a:chExt cx="497777" cy="262329"/>
          </a:xfrm>
        </p:grpSpPr>
        <p:sp>
          <p:nvSpPr>
            <p:cNvPr id="98" name="Rectangle: Single Corner Snipped 97">
              <a:extLst>
                <a:ext uri="{FF2B5EF4-FFF2-40B4-BE49-F238E27FC236}">
                  <a16:creationId xmlns:a16="http://schemas.microsoft.com/office/drawing/2014/main" id="{33FAD722-0CAB-47A0-A04E-83E55712DCCA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FFB1C1C-84A6-48C5-8BFF-DC416EEA7EE0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B9DD3-E899-4A30-993F-5606FD015D68}"/>
              </a:ext>
            </a:extLst>
          </p:cNvPr>
          <p:cNvSpPr/>
          <p:nvPr/>
        </p:nvSpPr>
        <p:spPr>
          <a:xfrm>
            <a:off x="1491729" y="259359"/>
            <a:ext cx="758158" cy="649460"/>
          </a:xfrm>
          <a:prstGeom prst="rect">
            <a:avLst/>
          </a:prstGeom>
          <a:solidFill>
            <a:srgbClr val="CBD2E3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C0CEC2-3F38-41FB-A9A0-68ED0F782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941" y="450144"/>
            <a:ext cx="455145" cy="448562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49B76B-4674-428A-8BCA-85FC9B351594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1898548" y="898706"/>
            <a:ext cx="40966" cy="340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FC66D0C-0B1F-453E-B3C0-DF70552DF1CD}"/>
              </a:ext>
            </a:extLst>
          </p:cNvPr>
          <p:cNvGrpSpPr/>
          <p:nvPr/>
        </p:nvGrpSpPr>
        <p:grpSpPr>
          <a:xfrm>
            <a:off x="1487542" y="262700"/>
            <a:ext cx="399178" cy="258535"/>
            <a:chOff x="1465446" y="383906"/>
            <a:chExt cx="497777" cy="262329"/>
          </a:xfrm>
        </p:grpSpPr>
        <p:sp>
          <p:nvSpPr>
            <p:cNvPr id="101" name="Rectangle: Single Corner Snipped 100">
              <a:extLst>
                <a:ext uri="{FF2B5EF4-FFF2-40B4-BE49-F238E27FC236}">
                  <a16:creationId xmlns:a16="http://schemas.microsoft.com/office/drawing/2014/main" id="{ECB2D260-F898-4C0C-B601-14340ABD402E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CD16974-3B88-4262-85DA-3587C09737F4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CC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FB40F26-36DD-4E22-930D-BECAE3C65F5E}"/>
              </a:ext>
            </a:extLst>
          </p:cNvPr>
          <p:cNvSpPr/>
          <p:nvPr/>
        </p:nvSpPr>
        <p:spPr>
          <a:xfrm>
            <a:off x="3967004" y="266706"/>
            <a:ext cx="758158" cy="573668"/>
          </a:xfrm>
          <a:prstGeom prst="rect">
            <a:avLst/>
          </a:prstGeom>
          <a:solidFill>
            <a:srgbClr val="FFB27F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1F8B7A-B35B-4670-B879-CFC0338F9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899" y="438467"/>
            <a:ext cx="460718" cy="401067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2151DB-602B-4799-B418-9AC18530463D}"/>
              </a:ext>
            </a:extLst>
          </p:cNvPr>
          <p:cNvCxnSpPr>
            <a:cxnSpLocks/>
          </p:cNvCxnSpPr>
          <p:nvPr/>
        </p:nvCxnSpPr>
        <p:spPr>
          <a:xfrm>
            <a:off x="4360528" y="839533"/>
            <a:ext cx="9944" cy="344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78510DE-908F-4F1F-9BA0-6364F3D5F5C7}"/>
              </a:ext>
            </a:extLst>
          </p:cNvPr>
          <p:cNvGrpSpPr/>
          <p:nvPr/>
        </p:nvGrpSpPr>
        <p:grpSpPr>
          <a:xfrm>
            <a:off x="3970394" y="263390"/>
            <a:ext cx="399178" cy="228364"/>
            <a:chOff x="1465446" y="383906"/>
            <a:chExt cx="497777" cy="262329"/>
          </a:xfrm>
        </p:grpSpPr>
        <p:sp>
          <p:nvSpPr>
            <p:cNvPr id="104" name="Rectangle: Single Corner Snipped 103">
              <a:extLst>
                <a:ext uri="{FF2B5EF4-FFF2-40B4-BE49-F238E27FC236}">
                  <a16:creationId xmlns:a16="http://schemas.microsoft.com/office/drawing/2014/main" id="{418AB57F-0784-483D-9DE6-FF6889F096A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C12174E-176A-4B05-96EF-99841A7069FA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102F90CA-8CAE-4230-A8FD-95927A2ABAD2}"/>
              </a:ext>
            </a:extLst>
          </p:cNvPr>
          <p:cNvSpPr/>
          <p:nvPr/>
        </p:nvSpPr>
        <p:spPr>
          <a:xfrm>
            <a:off x="5180056" y="261260"/>
            <a:ext cx="758158" cy="576821"/>
          </a:xfrm>
          <a:prstGeom prst="rect">
            <a:avLst/>
          </a:prstGeom>
          <a:solidFill>
            <a:srgbClr val="B797CF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D9F791-2B40-4019-A705-1B3A4A172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702" y="438689"/>
            <a:ext cx="460717" cy="40327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836AC5-5D30-4DCE-9C1E-584CBF7E401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618061" y="841959"/>
            <a:ext cx="33329" cy="3466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0BA5D5C-F335-4900-909E-51F732E9CD19}"/>
              </a:ext>
            </a:extLst>
          </p:cNvPr>
          <p:cNvGrpSpPr/>
          <p:nvPr/>
        </p:nvGrpSpPr>
        <p:grpSpPr>
          <a:xfrm>
            <a:off x="5174599" y="257454"/>
            <a:ext cx="399178" cy="229619"/>
            <a:chOff x="1465446" y="383906"/>
            <a:chExt cx="497777" cy="262329"/>
          </a:xfrm>
        </p:grpSpPr>
        <p:sp>
          <p:nvSpPr>
            <p:cNvPr id="107" name="Rectangle: Single Corner Snipped 106">
              <a:extLst>
                <a:ext uri="{FF2B5EF4-FFF2-40B4-BE49-F238E27FC236}">
                  <a16:creationId xmlns:a16="http://schemas.microsoft.com/office/drawing/2014/main" id="{68A249AA-D89E-4A5B-9F27-C9F99519A31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2DD21E7-8A8D-4528-9882-4ADB5CD1DD0E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</a:t>
              </a: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062C55-A2CC-42AC-B9DC-F14E40301461}"/>
              </a:ext>
            </a:extLst>
          </p:cNvPr>
          <p:cNvCxnSpPr/>
          <p:nvPr/>
        </p:nvCxnSpPr>
        <p:spPr>
          <a:xfrm>
            <a:off x="-271248" y="-4418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10A648-3332-471D-BB50-AFE32ABB12DE}"/>
              </a:ext>
            </a:extLst>
          </p:cNvPr>
          <p:cNvCxnSpPr>
            <a:cxnSpLocks/>
          </p:cNvCxnSpPr>
          <p:nvPr/>
        </p:nvCxnSpPr>
        <p:spPr>
          <a:xfrm flipH="1">
            <a:off x="1933575" y="1544873"/>
            <a:ext cx="1200261" cy="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80C9B71-F7CD-4D9B-A953-25580BC851F0}"/>
              </a:ext>
            </a:extLst>
          </p:cNvPr>
          <p:cNvSpPr txBox="1"/>
          <p:nvPr/>
        </p:nvSpPr>
        <p:spPr>
          <a:xfrm>
            <a:off x="1906341" y="1557635"/>
            <a:ext cx="1257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Dataset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BAEB94-15B9-4B93-A56C-58F3716E1875}"/>
              </a:ext>
            </a:extLst>
          </p:cNvPr>
          <p:cNvSpPr txBox="1"/>
          <p:nvPr/>
        </p:nvSpPr>
        <p:spPr>
          <a:xfrm>
            <a:off x="3140129" y="2174437"/>
            <a:ext cx="1239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Dataset</a:t>
            </a:r>
          </a:p>
        </p:txBody>
      </p:sp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77AD7956-B84E-4E4D-B351-CD2FEBE015F1}"/>
              </a:ext>
            </a:extLst>
          </p:cNvPr>
          <p:cNvSpPr/>
          <p:nvPr/>
        </p:nvSpPr>
        <p:spPr>
          <a:xfrm>
            <a:off x="1637666" y="1823829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B68CB2-29BD-40B0-B708-5D4C9831918C}"/>
              </a:ext>
            </a:extLst>
          </p:cNvPr>
          <p:cNvSpPr txBox="1"/>
          <p:nvPr/>
        </p:nvSpPr>
        <p:spPr>
          <a:xfrm>
            <a:off x="651815" y="1718235"/>
            <a:ext cx="102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 Dataset for Validation</a:t>
            </a:r>
          </a:p>
        </p:txBody>
      </p:sp>
      <p:sp>
        <p:nvSpPr>
          <p:cNvPr id="87" name="Arrow: Curved Right 86">
            <a:extLst>
              <a:ext uri="{FF2B5EF4-FFF2-40B4-BE49-F238E27FC236}">
                <a16:creationId xmlns:a16="http://schemas.microsoft.com/office/drawing/2014/main" id="{0AE2BA46-EE5A-45BD-BE11-9A741C0DBFC6}"/>
              </a:ext>
            </a:extLst>
          </p:cNvPr>
          <p:cNvSpPr/>
          <p:nvPr/>
        </p:nvSpPr>
        <p:spPr>
          <a:xfrm>
            <a:off x="1625770" y="3139882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0BDBA03-DD88-4DEC-91D9-22C3D1F3D110}"/>
              </a:ext>
            </a:extLst>
          </p:cNvPr>
          <p:cNvSpPr txBox="1"/>
          <p:nvPr/>
        </p:nvSpPr>
        <p:spPr>
          <a:xfrm>
            <a:off x="4433394" y="3931308"/>
            <a:ext cx="1144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sp>
        <p:nvSpPr>
          <p:cNvPr id="90" name="Arrow: Curved Right 89">
            <a:extLst>
              <a:ext uri="{FF2B5EF4-FFF2-40B4-BE49-F238E27FC236}">
                <a16:creationId xmlns:a16="http://schemas.microsoft.com/office/drawing/2014/main" id="{3D03D422-CAE1-4006-9822-A70961DEABD0}"/>
              </a:ext>
            </a:extLst>
          </p:cNvPr>
          <p:cNvSpPr/>
          <p:nvPr/>
        </p:nvSpPr>
        <p:spPr>
          <a:xfrm>
            <a:off x="4069970" y="2537061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3EDF2AF-EA5F-4E3D-BFFE-931F102480D0}"/>
              </a:ext>
            </a:extLst>
          </p:cNvPr>
          <p:cNvSpPr txBox="1"/>
          <p:nvPr/>
        </p:nvSpPr>
        <p:spPr>
          <a:xfrm>
            <a:off x="3112919" y="2431467"/>
            <a:ext cx="102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BFE106B-8339-4049-8405-89B19C901D11}"/>
              </a:ext>
            </a:extLst>
          </p:cNvPr>
          <p:cNvSpPr txBox="1"/>
          <p:nvPr/>
        </p:nvSpPr>
        <p:spPr>
          <a:xfrm>
            <a:off x="2088711" y="3445404"/>
            <a:ext cx="1047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 Development</a:t>
            </a:r>
          </a:p>
        </p:txBody>
      </p:sp>
      <p:sp>
        <p:nvSpPr>
          <p:cNvPr id="110" name="Arrow: Curved Right 109">
            <a:extLst>
              <a:ext uri="{FF2B5EF4-FFF2-40B4-BE49-F238E27FC236}">
                <a16:creationId xmlns:a16="http://schemas.microsoft.com/office/drawing/2014/main" id="{24388000-2D10-454E-8E59-1EC94D641D7A}"/>
              </a:ext>
            </a:extLst>
          </p:cNvPr>
          <p:cNvSpPr/>
          <p:nvPr/>
        </p:nvSpPr>
        <p:spPr>
          <a:xfrm flipH="1">
            <a:off x="1914970" y="3551482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26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A7C15D-8088-4D8B-8AFB-4D3030E16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74" y="0"/>
            <a:ext cx="7300052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8C5FEF-C516-4E72-9907-F55CCEAFD92C}"/>
              </a:ext>
            </a:extLst>
          </p:cNvPr>
          <p:cNvSpPr/>
          <p:nvPr/>
        </p:nvSpPr>
        <p:spPr>
          <a:xfrm>
            <a:off x="4449600" y="3297600"/>
            <a:ext cx="590400" cy="180000"/>
          </a:xfrm>
          <a:prstGeom prst="rect">
            <a:avLst/>
          </a:prstGeom>
          <a:solidFill>
            <a:srgbClr val="D0E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E28D7A-1110-4C48-9292-0C23A2142CAA}"/>
              </a:ext>
            </a:extLst>
          </p:cNvPr>
          <p:cNvSpPr/>
          <p:nvPr/>
        </p:nvSpPr>
        <p:spPr>
          <a:xfrm>
            <a:off x="5918400" y="1980000"/>
            <a:ext cx="547200" cy="302400"/>
          </a:xfrm>
          <a:prstGeom prst="ellipse">
            <a:avLst/>
          </a:prstGeom>
          <a:solidFill>
            <a:srgbClr val="E7E9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0B69B-8C63-40CA-83A1-10CD417A7F87}"/>
              </a:ext>
            </a:extLst>
          </p:cNvPr>
          <p:cNvSpPr txBox="1"/>
          <p:nvPr/>
        </p:nvSpPr>
        <p:spPr>
          <a:xfrm>
            <a:off x="5904000" y="1946534"/>
            <a:ext cx="65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1A8C77-DC63-423D-9305-C6A48B9B2EF7}"/>
              </a:ext>
            </a:extLst>
          </p:cNvPr>
          <p:cNvSpPr/>
          <p:nvPr/>
        </p:nvSpPr>
        <p:spPr>
          <a:xfrm>
            <a:off x="6312255" y="167269"/>
            <a:ext cx="650145" cy="527732"/>
          </a:xfrm>
          <a:prstGeom prst="ellipse">
            <a:avLst/>
          </a:prstGeom>
          <a:solidFill>
            <a:srgbClr val="E8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0F3CB5-1967-47E6-8697-730A166A7438}"/>
              </a:ext>
            </a:extLst>
          </p:cNvPr>
          <p:cNvSpPr/>
          <p:nvPr/>
        </p:nvSpPr>
        <p:spPr>
          <a:xfrm>
            <a:off x="7395855" y="1517068"/>
            <a:ext cx="650145" cy="527732"/>
          </a:xfrm>
          <a:prstGeom prst="ellipse">
            <a:avLst/>
          </a:prstGeom>
          <a:solidFill>
            <a:srgbClr val="FF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3FDAB6-9ABE-4B3C-8D76-8C4FB9C60FA0}"/>
              </a:ext>
            </a:extLst>
          </p:cNvPr>
          <p:cNvSpPr/>
          <p:nvPr/>
        </p:nvSpPr>
        <p:spPr>
          <a:xfrm>
            <a:off x="1098000" y="1517068"/>
            <a:ext cx="650145" cy="614132"/>
          </a:xfrm>
          <a:prstGeom prst="ellipse">
            <a:avLst/>
          </a:prstGeom>
          <a:solidFill>
            <a:srgbClr val="FF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8E6A9-D0F8-410D-9859-0053EEFBE59C}"/>
              </a:ext>
            </a:extLst>
          </p:cNvPr>
          <p:cNvSpPr txBox="1"/>
          <p:nvPr/>
        </p:nvSpPr>
        <p:spPr>
          <a:xfrm>
            <a:off x="1159642" y="1632269"/>
            <a:ext cx="52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24540E-8B5C-4E82-91E6-EFF4B3524DC3}"/>
              </a:ext>
            </a:extLst>
          </p:cNvPr>
          <p:cNvSpPr/>
          <p:nvPr/>
        </p:nvSpPr>
        <p:spPr>
          <a:xfrm>
            <a:off x="7395855" y="3387600"/>
            <a:ext cx="650145" cy="527732"/>
          </a:xfrm>
          <a:prstGeom prst="ellipse">
            <a:avLst/>
          </a:prstGeom>
          <a:solidFill>
            <a:srgbClr val="FFE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E3FCC2-EACE-4CFC-83BB-07B35D30557E}"/>
              </a:ext>
            </a:extLst>
          </p:cNvPr>
          <p:cNvSpPr/>
          <p:nvPr/>
        </p:nvSpPr>
        <p:spPr>
          <a:xfrm>
            <a:off x="1098000" y="3477600"/>
            <a:ext cx="650145" cy="527732"/>
          </a:xfrm>
          <a:prstGeom prst="ellipse">
            <a:avLst/>
          </a:prstGeom>
          <a:solidFill>
            <a:srgbClr val="FFE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E169E6-1CD7-4CFD-9912-C8B6FEE9554C}"/>
              </a:ext>
            </a:extLst>
          </p:cNvPr>
          <p:cNvSpPr txBox="1"/>
          <p:nvPr/>
        </p:nvSpPr>
        <p:spPr>
          <a:xfrm>
            <a:off x="1208145" y="3528000"/>
            <a:ext cx="5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ACB3E0-0468-4945-9085-A68661D35C16}"/>
              </a:ext>
            </a:extLst>
          </p:cNvPr>
          <p:cNvSpPr/>
          <p:nvPr/>
        </p:nvSpPr>
        <p:spPr>
          <a:xfrm>
            <a:off x="2707200" y="3268800"/>
            <a:ext cx="525600" cy="230400"/>
          </a:xfrm>
          <a:prstGeom prst="rect">
            <a:avLst/>
          </a:prstGeom>
          <a:solidFill>
            <a:srgbClr val="EAD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F2483D-93CC-488D-8670-384539E726E2}"/>
              </a:ext>
            </a:extLst>
          </p:cNvPr>
          <p:cNvSpPr/>
          <p:nvPr/>
        </p:nvSpPr>
        <p:spPr>
          <a:xfrm>
            <a:off x="3753187" y="3268800"/>
            <a:ext cx="525600" cy="230400"/>
          </a:xfrm>
          <a:prstGeom prst="rect">
            <a:avLst/>
          </a:prstGeom>
          <a:solidFill>
            <a:srgbClr val="D0E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55B459-5BA1-4713-9C33-EB9DDD48C720}"/>
              </a:ext>
            </a:extLst>
          </p:cNvPr>
          <p:cNvSpPr/>
          <p:nvPr/>
        </p:nvSpPr>
        <p:spPr>
          <a:xfrm>
            <a:off x="5213901" y="3268800"/>
            <a:ext cx="525600" cy="230400"/>
          </a:xfrm>
          <a:prstGeom prst="rect">
            <a:avLst/>
          </a:prstGeom>
          <a:solidFill>
            <a:srgbClr val="D0D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7A0F66-CD75-4ED8-B095-AFB571174E90}"/>
              </a:ext>
            </a:extLst>
          </p:cNvPr>
          <p:cNvSpPr/>
          <p:nvPr/>
        </p:nvSpPr>
        <p:spPr>
          <a:xfrm>
            <a:off x="5421600" y="2515618"/>
            <a:ext cx="317901" cy="292382"/>
          </a:xfrm>
          <a:prstGeom prst="rect">
            <a:avLst/>
          </a:prstGeom>
          <a:solidFill>
            <a:srgbClr val="E6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2A2CF-8D48-4AF4-AAF7-20612F2F87D4}"/>
              </a:ext>
            </a:extLst>
          </p:cNvPr>
          <p:cNvSpPr txBox="1"/>
          <p:nvPr/>
        </p:nvSpPr>
        <p:spPr>
          <a:xfrm>
            <a:off x="5366129" y="2492383"/>
            <a:ext cx="4288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1600" i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i="1" baseline="-25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902288-DF8D-43D9-8575-7DA0FB43B5EE}"/>
              </a:ext>
            </a:extLst>
          </p:cNvPr>
          <p:cNvSpPr/>
          <p:nvPr/>
        </p:nvSpPr>
        <p:spPr>
          <a:xfrm>
            <a:off x="4911246" y="2964180"/>
            <a:ext cx="186099" cy="275820"/>
          </a:xfrm>
          <a:prstGeom prst="rect">
            <a:avLst/>
          </a:prstGeom>
          <a:solidFill>
            <a:srgbClr val="E5F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2C2369-EE0E-4822-BA69-C2B0129FECB4}"/>
              </a:ext>
            </a:extLst>
          </p:cNvPr>
          <p:cNvSpPr/>
          <p:nvPr/>
        </p:nvSpPr>
        <p:spPr>
          <a:xfrm>
            <a:off x="4015987" y="2515618"/>
            <a:ext cx="317901" cy="292382"/>
          </a:xfrm>
          <a:prstGeom prst="rect">
            <a:avLst/>
          </a:prstGeom>
          <a:solidFill>
            <a:srgbClr val="E5F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B09998-E2F1-4250-81E1-68E9E4430344}"/>
              </a:ext>
            </a:extLst>
          </p:cNvPr>
          <p:cNvSpPr txBox="1"/>
          <p:nvPr/>
        </p:nvSpPr>
        <p:spPr>
          <a:xfrm>
            <a:off x="4778205" y="2911748"/>
            <a:ext cx="428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DB6592-0E87-4948-A75C-E298AEBD895E}"/>
              </a:ext>
            </a:extLst>
          </p:cNvPr>
          <p:cNvSpPr txBox="1"/>
          <p:nvPr/>
        </p:nvSpPr>
        <p:spPr>
          <a:xfrm>
            <a:off x="4071458" y="2493308"/>
            <a:ext cx="31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AA3251-7F2B-4D70-80B7-E8943BCD9E85}"/>
              </a:ext>
            </a:extLst>
          </p:cNvPr>
          <p:cNvSpPr/>
          <p:nvPr/>
        </p:nvSpPr>
        <p:spPr>
          <a:xfrm>
            <a:off x="2628815" y="2571750"/>
            <a:ext cx="317901" cy="292382"/>
          </a:xfrm>
          <a:prstGeom prst="rect">
            <a:avLst/>
          </a:prstGeom>
          <a:solidFill>
            <a:srgbClr val="FF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1DBCF1-D2F1-49D0-B1AF-A06F0A9FFD7E}"/>
              </a:ext>
            </a:extLst>
          </p:cNvPr>
          <p:cNvSpPr txBox="1"/>
          <p:nvPr/>
        </p:nvSpPr>
        <p:spPr>
          <a:xfrm>
            <a:off x="2669348" y="2540766"/>
            <a:ext cx="31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76CBB9-964B-402E-9B93-DE0733F28F9C}"/>
              </a:ext>
            </a:extLst>
          </p:cNvPr>
          <p:cNvSpPr/>
          <p:nvPr/>
        </p:nvSpPr>
        <p:spPr>
          <a:xfrm>
            <a:off x="2805033" y="1619588"/>
            <a:ext cx="317901" cy="309612"/>
          </a:xfrm>
          <a:prstGeom prst="ellipse">
            <a:avLst/>
          </a:prstGeom>
          <a:solidFill>
            <a:srgbClr val="FFE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74BBD6-DDB8-41C5-9DC3-49D4DC0FCE2B}"/>
              </a:ext>
            </a:extLst>
          </p:cNvPr>
          <p:cNvSpPr/>
          <p:nvPr/>
        </p:nvSpPr>
        <p:spPr>
          <a:xfrm>
            <a:off x="4585681" y="2659648"/>
            <a:ext cx="317901" cy="309612"/>
          </a:xfrm>
          <a:prstGeom prst="ellipse">
            <a:avLst/>
          </a:prstGeom>
          <a:solidFill>
            <a:srgbClr val="E7F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AF0F23-F8A2-49B4-B579-3F317A565213}"/>
              </a:ext>
            </a:extLst>
          </p:cNvPr>
          <p:cNvSpPr/>
          <p:nvPr/>
        </p:nvSpPr>
        <p:spPr>
          <a:xfrm>
            <a:off x="4582160" y="1650068"/>
            <a:ext cx="317901" cy="309612"/>
          </a:xfrm>
          <a:prstGeom prst="ellipse">
            <a:avLst/>
          </a:prstGeom>
          <a:solidFill>
            <a:srgbClr val="FEE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512130-4C27-4E31-862B-849F17D1836A}"/>
              </a:ext>
            </a:extLst>
          </p:cNvPr>
          <p:cNvSpPr/>
          <p:nvPr/>
        </p:nvSpPr>
        <p:spPr>
          <a:xfrm>
            <a:off x="6027969" y="2671820"/>
            <a:ext cx="317901" cy="309612"/>
          </a:xfrm>
          <a:prstGeom prst="ellipse">
            <a:avLst/>
          </a:prstGeom>
          <a:solidFill>
            <a:srgbClr val="E8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C6E16B7-C1B0-4BC9-867B-AA7E8EE6FF60}"/>
              </a:ext>
            </a:extLst>
          </p:cNvPr>
          <p:cNvSpPr/>
          <p:nvPr/>
        </p:nvSpPr>
        <p:spPr>
          <a:xfrm>
            <a:off x="2329078" y="4382356"/>
            <a:ext cx="650145" cy="527732"/>
          </a:xfrm>
          <a:prstGeom prst="ellipse">
            <a:avLst/>
          </a:prstGeom>
          <a:solidFill>
            <a:srgbClr val="E6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60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DD23448-67F1-4AF1-9C83-73087B5E1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661"/>
            <a:ext cx="9144000" cy="31721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D342F5-F73F-49FC-AD49-F425C1B8A9F4}"/>
              </a:ext>
            </a:extLst>
          </p:cNvPr>
          <p:cNvSpPr/>
          <p:nvPr/>
        </p:nvSpPr>
        <p:spPr>
          <a:xfrm>
            <a:off x="60962" y="1192675"/>
            <a:ext cx="1417319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6C0A18-561D-4A44-9C3E-845ADB30A25A}"/>
              </a:ext>
            </a:extLst>
          </p:cNvPr>
          <p:cNvSpPr/>
          <p:nvPr/>
        </p:nvSpPr>
        <p:spPr>
          <a:xfrm>
            <a:off x="2409188" y="1188720"/>
            <a:ext cx="10896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6B1B7-7306-4291-952A-C56C4687A852}"/>
              </a:ext>
            </a:extLst>
          </p:cNvPr>
          <p:cNvSpPr/>
          <p:nvPr/>
        </p:nvSpPr>
        <p:spPr>
          <a:xfrm>
            <a:off x="3388360" y="1181100"/>
            <a:ext cx="8229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4CFB76-0D05-402F-9D56-549A817C84DD}"/>
              </a:ext>
            </a:extLst>
          </p:cNvPr>
          <p:cNvSpPr/>
          <p:nvPr/>
        </p:nvSpPr>
        <p:spPr>
          <a:xfrm>
            <a:off x="5071142" y="993900"/>
            <a:ext cx="1035466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AE1CF-FA96-4664-A592-C10A290FBD7C}"/>
              </a:ext>
            </a:extLst>
          </p:cNvPr>
          <p:cNvSpPr/>
          <p:nvPr/>
        </p:nvSpPr>
        <p:spPr>
          <a:xfrm>
            <a:off x="6041808" y="992861"/>
            <a:ext cx="8382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91AF67-E866-47F3-B5CF-32B4425932FF}"/>
              </a:ext>
            </a:extLst>
          </p:cNvPr>
          <p:cNvSpPr/>
          <p:nvPr/>
        </p:nvSpPr>
        <p:spPr>
          <a:xfrm>
            <a:off x="6073262" y="2949840"/>
            <a:ext cx="889138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F75092-05EC-4AC2-ADF0-D69F7116C4DA}"/>
              </a:ext>
            </a:extLst>
          </p:cNvPr>
          <p:cNvSpPr/>
          <p:nvPr/>
        </p:nvSpPr>
        <p:spPr>
          <a:xfrm>
            <a:off x="5085542" y="2949840"/>
            <a:ext cx="976858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46F22-39DD-4B70-92E1-3F266313ABFF}"/>
              </a:ext>
            </a:extLst>
          </p:cNvPr>
          <p:cNvSpPr/>
          <p:nvPr/>
        </p:nvSpPr>
        <p:spPr>
          <a:xfrm>
            <a:off x="1447800" y="1858671"/>
            <a:ext cx="939484" cy="707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Arrange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3B7F8-7977-41A2-A304-DB19C5E1F631}"/>
              </a:ext>
            </a:extLst>
          </p:cNvPr>
          <p:cNvSpPr/>
          <p:nvPr/>
        </p:nvSpPr>
        <p:spPr>
          <a:xfrm>
            <a:off x="6558000" y="2241845"/>
            <a:ext cx="1083945" cy="4301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Use for training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ECC97D-0A86-47B2-AC7E-AEABBD2767C4}"/>
              </a:ext>
            </a:extLst>
          </p:cNvPr>
          <p:cNvSpPr/>
          <p:nvPr/>
        </p:nvSpPr>
        <p:spPr>
          <a:xfrm>
            <a:off x="6552826" y="3686825"/>
            <a:ext cx="1083945" cy="519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Use for testing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EBFEAE-97A1-4612-938D-624E80837C2B}"/>
              </a:ext>
            </a:extLst>
          </p:cNvPr>
          <p:cNvSpPr/>
          <p:nvPr/>
        </p:nvSpPr>
        <p:spPr>
          <a:xfrm flipV="1">
            <a:off x="6565201" y="3374872"/>
            <a:ext cx="1035572" cy="17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995397-6ADF-4C42-A2EC-066A35104D93}"/>
              </a:ext>
            </a:extLst>
          </p:cNvPr>
          <p:cNvSpPr/>
          <p:nvPr/>
        </p:nvSpPr>
        <p:spPr>
          <a:xfrm flipV="1">
            <a:off x="6565200" y="1882951"/>
            <a:ext cx="1083945" cy="1780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CB884-56DC-4F94-93D0-33E2EE47FCEB}"/>
              </a:ext>
            </a:extLst>
          </p:cNvPr>
          <p:cNvSpPr/>
          <p:nvPr/>
        </p:nvSpPr>
        <p:spPr>
          <a:xfrm flipV="1">
            <a:off x="3939539" y="2290028"/>
            <a:ext cx="1087756" cy="288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B16575-5170-4B89-99E9-FF4A66AB22A4}"/>
              </a:ext>
            </a:extLst>
          </p:cNvPr>
          <p:cNvSpPr/>
          <p:nvPr/>
        </p:nvSpPr>
        <p:spPr>
          <a:xfrm flipV="1">
            <a:off x="3954778" y="2723366"/>
            <a:ext cx="977270" cy="9634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426BB-FFBB-4777-AE4C-992FF173C31A}"/>
              </a:ext>
            </a:extLst>
          </p:cNvPr>
          <p:cNvSpPr/>
          <p:nvPr/>
        </p:nvSpPr>
        <p:spPr>
          <a:xfrm rot="10800000" flipV="1">
            <a:off x="138373" y="3725523"/>
            <a:ext cx="4217675" cy="8102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*Consists of</a:t>
            </a:r>
          </a:p>
          <a:p>
            <a:pPr marL="342900" lvl="3" indent="-342900">
              <a:buFont typeface="+mj-lt"/>
              <a:buAutoNum type="alphaL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sampling</a:t>
            </a:r>
          </a:p>
          <a:p>
            <a:pPr marL="342900" lvl="3" indent="-342900">
              <a:buFont typeface="+mj-lt"/>
              <a:buAutoNum type="alphaL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into training and test sets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9A5FE1-0B33-4902-8313-E9F529305AAE}"/>
              </a:ext>
            </a:extLst>
          </p:cNvPr>
          <p:cNvSpPr/>
          <p:nvPr/>
        </p:nvSpPr>
        <p:spPr>
          <a:xfrm rot="10800000" flipV="1">
            <a:off x="7789817" y="2368389"/>
            <a:ext cx="1083945" cy="5286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471D83-0D47-4B6D-A792-DBB31A4D8649}"/>
              </a:ext>
            </a:extLst>
          </p:cNvPr>
          <p:cNvSpPr/>
          <p:nvPr/>
        </p:nvSpPr>
        <p:spPr>
          <a:xfrm>
            <a:off x="3958590" y="2722429"/>
            <a:ext cx="1046475" cy="479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*Train Test Split</a:t>
            </a:r>
          </a:p>
        </p:txBody>
      </p:sp>
    </p:spTree>
    <p:extLst>
      <p:ext uri="{BB962C8B-B14F-4D97-AF65-F5344CB8AC3E}">
        <p14:creationId xmlns:p14="http://schemas.microsoft.com/office/powerpoint/2010/main" val="205955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Rectangle 654">
            <a:extLst>
              <a:ext uri="{FF2B5EF4-FFF2-40B4-BE49-F238E27FC236}">
                <a16:creationId xmlns:a16="http://schemas.microsoft.com/office/drawing/2014/main" id="{D5543098-EB64-4887-81A4-DBCDB25F1107}"/>
              </a:ext>
            </a:extLst>
          </p:cNvPr>
          <p:cNvSpPr/>
          <p:nvPr/>
        </p:nvSpPr>
        <p:spPr>
          <a:xfrm>
            <a:off x="8701316" y="-123073"/>
            <a:ext cx="772721" cy="1550696"/>
          </a:xfrm>
          <a:prstGeom prst="rect">
            <a:avLst/>
          </a:prstGeom>
          <a:solidFill>
            <a:srgbClr val="B797CF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B657DCBA-1B25-4FAC-A983-9AB8306A4F04}"/>
              </a:ext>
            </a:extLst>
          </p:cNvPr>
          <p:cNvSpPr/>
          <p:nvPr/>
        </p:nvSpPr>
        <p:spPr>
          <a:xfrm>
            <a:off x="6605192" y="-10959"/>
            <a:ext cx="1995134" cy="1417618"/>
          </a:xfrm>
          <a:prstGeom prst="rect">
            <a:avLst/>
          </a:prstGeom>
          <a:solidFill>
            <a:srgbClr val="FF66FF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C5F6CF-7C8F-4F5E-9271-E3873E3A98AC}"/>
              </a:ext>
            </a:extLst>
          </p:cNvPr>
          <p:cNvSpPr/>
          <p:nvPr/>
        </p:nvSpPr>
        <p:spPr>
          <a:xfrm>
            <a:off x="1790464" y="14400"/>
            <a:ext cx="4727831" cy="2334245"/>
          </a:xfrm>
          <a:prstGeom prst="rect">
            <a:avLst/>
          </a:prstGeom>
          <a:solidFill>
            <a:srgbClr val="CBD2E3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F3085F-A286-4AB5-8F7C-B5A32E5E68E8}"/>
              </a:ext>
            </a:extLst>
          </p:cNvPr>
          <p:cNvSpPr/>
          <p:nvPr/>
        </p:nvSpPr>
        <p:spPr>
          <a:xfrm>
            <a:off x="22688" y="180814"/>
            <a:ext cx="1678109" cy="1818145"/>
          </a:xfrm>
          <a:prstGeom prst="rect">
            <a:avLst/>
          </a:prstGeom>
          <a:solidFill>
            <a:srgbClr val="C8E7A7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38BE715-18E5-4A14-9E2A-C59833DBCEF9}"/>
              </a:ext>
            </a:extLst>
          </p:cNvPr>
          <p:cNvGrpSpPr/>
          <p:nvPr/>
        </p:nvGrpSpPr>
        <p:grpSpPr>
          <a:xfrm>
            <a:off x="276336" y="521168"/>
            <a:ext cx="888933" cy="266689"/>
            <a:chOff x="3195984" y="928800"/>
            <a:chExt cx="818232" cy="26668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737DD39-A967-447D-8361-895CF433D78D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B924F3D-03AB-41FE-893B-C6250136C5E2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A155637-A80D-4A68-81B1-B15BCA40642E}"/>
              </a:ext>
            </a:extLst>
          </p:cNvPr>
          <p:cNvGrpSpPr/>
          <p:nvPr/>
        </p:nvGrpSpPr>
        <p:grpSpPr>
          <a:xfrm>
            <a:off x="249839" y="1511209"/>
            <a:ext cx="949971" cy="386077"/>
            <a:chOff x="4340352" y="951777"/>
            <a:chExt cx="1016350" cy="529928"/>
          </a:xfrm>
        </p:grpSpPr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0C4E0F0E-80DC-41C2-BCFC-4A4D34002E4A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8FAC2F-445B-4067-8A12-CCD6EAE5C81D}"/>
                </a:ext>
              </a:extLst>
            </p:cNvPr>
            <p:cNvSpPr txBox="1"/>
            <p:nvPr/>
          </p:nvSpPr>
          <p:spPr>
            <a:xfrm>
              <a:off x="4346447" y="951777"/>
              <a:ext cx="10102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Dataset</a:t>
              </a: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D878137-85ED-4E9E-939E-E18E2153311F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>
            <a:off x="720803" y="787857"/>
            <a:ext cx="6870" cy="723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A81477D1-3D85-4077-A347-CCEA769017BC}"/>
              </a:ext>
            </a:extLst>
          </p:cNvPr>
          <p:cNvSpPr/>
          <p:nvPr/>
        </p:nvSpPr>
        <p:spPr>
          <a:xfrm>
            <a:off x="1319144" y="584551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3B8AE4-CD48-431C-96F3-0680979D9B9E}"/>
              </a:ext>
            </a:extLst>
          </p:cNvPr>
          <p:cNvCxnSpPr>
            <a:cxnSpLocks/>
            <a:stCxn id="70" idx="2"/>
            <a:endCxn id="65" idx="3"/>
          </p:cNvCxnSpPr>
          <p:nvPr/>
        </p:nvCxnSpPr>
        <p:spPr>
          <a:xfrm flipH="1" flipV="1">
            <a:off x="1165269" y="648886"/>
            <a:ext cx="153875" cy="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0D958B5-6ABB-43F0-A0EA-3A6411735D78}"/>
              </a:ext>
            </a:extLst>
          </p:cNvPr>
          <p:cNvGrpSpPr/>
          <p:nvPr/>
        </p:nvGrpSpPr>
        <p:grpSpPr>
          <a:xfrm>
            <a:off x="1898276" y="1169666"/>
            <a:ext cx="1037649" cy="246221"/>
            <a:chOff x="3230880" y="2718998"/>
            <a:chExt cx="1014984" cy="342176"/>
          </a:xfrm>
        </p:grpSpPr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50F782B8-6D65-4EC0-B1A1-9078CA5E08D9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A69687C-6BAF-465E-A4D9-C7D917B4AE2B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Keys</a:t>
              </a:r>
            </a:p>
          </p:txBody>
        </p:sp>
      </p:grp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86AAFF08-DA86-45F0-92C3-ADB8CD9C1A19}"/>
              </a:ext>
            </a:extLst>
          </p:cNvPr>
          <p:cNvCxnSpPr>
            <a:cxnSpLocks/>
            <a:stCxn id="74" idx="1"/>
            <a:endCxn id="70" idx="4"/>
          </p:cNvCxnSpPr>
          <p:nvPr/>
        </p:nvCxnSpPr>
        <p:spPr>
          <a:xfrm rot="10800000">
            <a:off x="1398050" y="730491"/>
            <a:ext cx="522038" cy="5622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C81FEF0-3855-4A8A-8661-32B81DFDE9BD}"/>
              </a:ext>
            </a:extLst>
          </p:cNvPr>
          <p:cNvGrpSpPr/>
          <p:nvPr/>
        </p:nvGrpSpPr>
        <p:grpSpPr>
          <a:xfrm>
            <a:off x="1776661" y="1064865"/>
            <a:ext cx="386490" cy="246221"/>
            <a:chOff x="945142" y="761367"/>
            <a:chExt cx="386490" cy="246221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9F75EF4-4B66-4032-B37D-4F57121284E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C0E7882-7AAF-4C51-9F1A-27F87ACFA24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92F3313-E114-45BE-91AF-2325D4603116}"/>
              </a:ext>
            </a:extLst>
          </p:cNvPr>
          <p:cNvGrpSpPr/>
          <p:nvPr/>
        </p:nvGrpSpPr>
        <p:grpSpPr>
          <a:xfrm>
            <a:off x="82230" y="443611"/>
            <a:ext cx="386490" cy="246221"/>
            <a:chOff x="945142" y="761367"/>
            <a:chExt cx="386490" cy="246221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4CF4732-5F0C-4DC1-904D-C042AF52674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6F14F26-2051-4E8D-AD7C-64A1B182932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458E57F-8BFD-4006-95AE-5744D77241AD}"/>
              </a:ext>
            </a:extLst>
          </p:cNvPr>
          <p:cNvGrpSpPr/>
          <p:nvPr/>
        </p:nvGrpSpPr>
        <p:grpSpPr>
          <a:xfrm>
            <a:off x="160170" y="1427623"/>
            <a:ext cx="386490" cy="246221"/>
            <a:chOff x="945142" y="761367"/>
            <a:chExt cx="386490" cy="24622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7FF6455-20BF-4E45-BFD4-84004E17A73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3E9569D-FEC1-439D-A4B4-BFFF56F7B30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DB429CA-F78C-4836-83C7-A3C9EAA852C7}"/>
              </a:ext>
            </a:extLst>
          </p:cNvPr>
          <p:cNvGrpSpPr/>
          <p:nvPr/>
        </p:nvGrpSpPr>
        <p:grpSpPr>
          <a:xfrm>
            <a:off x="16794" y="166198"/>
            <a:ext cx="497777" cy="262329"/>
            <a:chOff x="1465446" y="383906"/>
            <a:chExt cx="497777" cy="262329"/>
          </a:xfrm>
          <a:noFill/>
        </p:grpSpPr>
        <p:sp>
          <p:nvSpPr>
            <p:cNvPr id="86" name="Rectangle: Single Corner Snipped 85">
              <a:extLst>
                <a:ext uri="{FF2B5EF4-FFF2-40B4-BE49-F238E27FC236}">
                  <a16:creationId xmlns:a16="http://schemas.microsoft.com/office/drawing/2014/main" id="{483B7D31-9DAB-493F-A599-D3853E4BEDE0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7761A79-02FF-455D-9721-944C8B68D5E0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846126B-EA46-4E7C-9C17-2244390A46CC}"/>
              </a:ext>
            </a:extLst>
          </p:cNvPr>
          <p:cNvGrpSpPr/>
          <p:nvPr/>
        </p:nvGrpSpPr>
        <p:grpSpPr>
          <a:xfrm>
            <a:off x="4435081" y="164688"/>
            <a:ext cx="812616" cy="374132"/>
            <a:chOff x="1036800" y="928800"/>
            <a:chExt cx="763201" cy="483456"/>
          </a:xfrm>
        </p:grpSpPr>
        <p:sp>
          <p:nvSpPr>
            <p:cNvPr id="89" name="Cylinder 88">
              <a:extLst>
                <a:ext uri="{FF2B5EF4-FFF2-40B4-BE49-F238E27FC236}">
                  <a16:creationId xmlns:a16="http://schemas.microsoft.com/office/drawing/2014/main" id="{B9C2892F-3706-4746-82FF-C973554C52EA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53B6C09-F990-412F-975E-471BF25B1789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31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1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C01DA38-C06B-416F-98D6-32117C6C342E}"/>
              </a:ext>
            </a:extLst>
          </p:cNvPr>
          <p:cNvGrpSpPr/>
          <p:nvPr/>
        </p:nvGrpSpPr>
        <p:grpSpPr>
          <a:xfrm>
            <a:off x="4435080" y="835664"/>
            <a:ext cx="812616" cy="374132"/>
            <a:chOff x="1036800" y="928800"/>
            <a:chExt cx="763201" cy="483456"/>
          </a:xfrm>
        </p:grpSpPr>
        <p:sp>
          <p:nvSpPr>
            <p:cNvPr id="92" name="Cylinder 91">
              <a:extLst>
                <a:ext uri="{FF2B5EF4-FFF2-40B4-BE49-F238E27FC236}">
                  <a16:creationId xmlns:a16="http://schemas.microsoft.com/office/drawing/2014/main" id="{EAC379E3-C761-4121-9FC5-DF41C5FD4B67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C53A359-FE84-4E64-BD81-2F3997A7ED40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31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N</a:t>
              </a:r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CAF33A7-9CD3-4E89-A9B1-C13D2916DFC6}"/>
              </a:ext>
            </a:extLst>
          </p:cNvPr>
          <p:cNvCxnSpPr>
            <a:stCxn id="89" idx="3"/>
            <a:endCxn id="92" idx="1"/>
          </p:cNvCxnSpPr>
          <p:nvPr/>
        </p:nvCxnSpPr>
        <p:spPr>
          <a:xfrm flipH="1">
            <a:off x="4841388" y="538820"/>
            <a:ext cx="1" cy="29684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2690FDE2-843B-4865-9C10-ED7985685E96}"/>
              </a:ext>
            </a:extLst>
          </p:cNvPr>
          <p:cNvSpPr/>
          <p:nvPr/>
        </p:nvSpPr>
        <p:spPr>
          <a:xfrm>
            <a:off x="4116487" y="579310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08DCFD0-18EF-4DF6-A951-B7B6DCADC727}"/>
              </a:ext>
            </a:extLst>
          </p:cNvPr>
          <p:cNvCxnSpPr>
            <a:stCxn id="90" idx="1"/>
            <a:endCxn id="95" idx="0"/>
          </p:cNvCxnSpPr>
          <p:nvPr/>
        </p:nvCxnSpPr>
        <p:spPr>
          <a:xfrm rot="10800000" flipV="1">
            <a:off x="4195394" y="382556"/>
            <a:ext cx="239689" cy="1967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0251C28D-7277-4F69-9920-DD2902273809}"/>
              </a:ext>
            </a:extLst>
          </p:cNvPr>
          <p:cNvCxnSpPr>
            <a:stCxn id="93" idx="1"/>
            <a:endCxn id="95" idx="4"/>
          </p:cNvCxnSpPr>
          <p:nvPr/>
        </p:nvCxnSpPr>
        <p:spPr>
          <a:xfrm rot="10800000">
            <a:off x="4195393" y="725251"/>
            <a:ext cx="239688" cy="328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C72FEC8-10B0-4840-97A4-124CB9135FE5}"/>
              </a:ext>
            </a:extLst>
          </p:cNvPr>
          <p:cNvGrpSpPr/>
          <p:nvPr/>
        </p:nvGrpSpPr>
        <p:grpSpPr>
          <a:xfrm>
            <a:off x="3015419" y="472164"/>
            <a:ext cx="949971" cy="416254"/>
            <a:chOff x="4340352" y="955718"/>
            <a:chExt cx="1016350" cy="525987"/>
          </a:xfrm>
        </p:grpSpPr>
        <p:sp>
          <p:nvSpPr>
            <p:cNvPr id="99" name="Parallelogram 98">
              <a:extLst>
                <a:ext uri="{FF2B5EF4-FFF2-40B4-BE49-F238E27FC236}">
                  <a16:creationId xmlns:a16="http://schemas.microsoft.com/office/drawing/2014/main" id="{BF2CB817-172B-43B0-8C65-567DA820FD72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047BD94-D6E5-48D9-A34E-B8A95A366AFF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Combined Dataset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0E04F78-7EF6-4A3B-A9F5-B48E8A55EE3F}"/>
              </a:ext>
            </a:extLst>
          </p:cNvPr>
          <p:cNvCxnSpPr>
            <a:stCxn id="95" idx="2"/>
            <a:endCxn id="100" idx="3"/>
          </p:cNvCxnSpPr>
          <p:nvPr/>
        </p:nvCxnSpPr>
        <p:spPr>
          <a:xfrm flipH="1" flipV="1">
            <a:off x="3965390" y="648527"/>
            <a:ext cx="151097" cy="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1D79486-41C2-4BF4-AE77-12136F322CB7}"/>
              </a:ext>
            </a:extLst>
          </p:cNvPr>
          <p:cNvCxnSpPr>
            <a:cxnSpLocks/>
            <a:stCxn id="100" idx="1"/>
            <a:endCxn id="70" idx="6"/>
          </p:cNvCxnSpPr>
          <p:nvPr/>
        </p:nvCxnSpPr>
        <p:spPr>
          <a:xfrm flipH="1">
            <a:off x="1476956" y="648527"/>
            <a:ext cx="1544160" cy="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397345D-7FB6-465A-A7AF-EFB727766C11}"/>
              </a:ext>
            </a:extLst>
          </p:cNvPr>
          <p:cNvGrpSpPr/>
          <p:nvPr/>
        </p:nvGrpSpPr>
        <p:grpSpPr>
          <a:xfrm>
            <a:off x="1794202" y="9084"/>
            <a:ext cx="451472" cy="262329"/>
            <a:chOff x="1465446" y="383906"/>
            <a:chExt cx="497777" cy="262329"/>
          </a:xfrm>
          <a:noFill/>
        </p:grpSpPr>
        <p:sp>
          <p:nvSpPr>
            <p:cNvPr id="104" name="Rectangle: Single Corner Snipped 103">
              <a:extLst>
                <a:ext uri="{FF2B5EF4-FFF2-40B4-BE49-F238E27FC236}">
                  <a16:creationId xmlns:a16="http://schemas.microsoft.com/office/drawing/2014/main" id="{C898F21A-65EA-43D7-9791-62216B8966BA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8CD656E-EAC1-4DC5-87B9-A55657455AF8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CC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37C5ABE-1516-4054-89C2-A896ACFE8A76}"/>
              </a:ext>
            </a:extLst>
          </p:cNvPr>
          <p:cNvGrpSpPr/>
          <p:nvPr/>
        </p:nvGrpSpPr>
        <p:grpSpPr>
          <a:xfrm>
            <a:off x="4248922" y="113550"/>
            <a:ext cx="386490" cy="246221"/>
            <a:chOff x="945142" y="761367"/>
            <a:chExt cx="386490" cy="246221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E360BCD-C8DC-497F-909F-7872F83C736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942D4B3-6A5A-433C-96FB-C1ABEEDE948D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C9EC6FA-78EB-4850-B5DE-470373DA945E}"/>
              </a:ext>
            </a:extLst>
          </p:cNvPr>
          <p:cNvGrpSpPr/>
          <p:nvPr/>
        </p:nvGrpSpPr>
        <p:grpSpPr>
          <a:xfrm>
            <a:off x="4257322" y="762750"/>
            <a:ext cx="386490" cy="246221"/>
            <a:chOff x="945142" y="761367"/>
            <a:chExt cx="386490" cy="246221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D8FB808-DED6-42A8-B8DC-73CEB089BE8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8690B02-15A9-40A5-8FC8-B23E82897ACA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C8F8D55-3ABD-4AF6-8D6E-6610E0CDD90C}"/>
              </a:ext>
            </a:extLst>
          </p:cNvPr>
          <p:cNvGrpSpPr/>
          <p:nvPr/>
        </p:nvGrpSpPr>
        <p:grpSpPr>
          <a:xfrm>
            <a:off x="2939722" y="359550"/>
            <a:ext cx="386490" cy="246221"/>
            <a:chOff x="945142" y="761367"/>
            <a:chExt cx="386490" cy="246221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C9EE085-1FA6-48EF-B9F8-628A0293FF3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EEC276A-BE48-443A-AEE1-F4D5EB29DE5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61E4A80-3EF3-45F1-8423-A17B734C4DF2}"/>
              </a:ext>
            </a:extLst>
          </p:cNvPr>
          <p:cNvGrpSpPr/>
          <p:nvPr/>
        </p:nvGrpSpPr>
        <p:grpSpPr>
          <a:xfrm>
            <a:off x="3107890" y="1076185"/>
            <a:ext cx="943102" cy="391261"/>
            <a:chOff x="2001168" y="848124"/>
            <a:chExt cx="998064" cy="56388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D230C5F-015E-43FC-BADD-4444A4E9FED1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0581A88-FFE9-4D08-89E1-C515E4374701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Keys Generation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71F77A1-662D-4945-8753-8E0D5FC40EFB}"/>
              </a:ext>
            </a:extLst>
          </p:cNvPr>
          <p:cNvGrpSpPr/>
          <p:nvPr/>
        </p:nvGrpSpPr>
        <p:grpSpPr>
          <a:xfrm>
            <a:off x="2918743" y="997405"/>
            <a:ext cx="386490" cy="246221"/>
            <a:chOff x="945142" y="761367"/>
            <a:chExt cx="386490" cy="246221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D463D1C-D84F-431D-95F6-57FF08752FD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A015446-5F81-4750-B02C-D645D66B7D2A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077F15C-650A-4E1E-BBED-705C39826029}"/>
              </a:ext>
            </a:extLst>
          </p:cNvPr>
          <p:cNvCxnSpPr>
            <a:cxnSpLocks/>
            <a:stCxn id="116" idx="1"/>
            <a:endCxn id="73" idx="2"/>
          </p:cNvCxnSpPr>
          <p:nvPr/>
        </p:nvCxnSpPr>
        <p:spPr>
          <a:xfrm flipH="1">
            <a:off x="2908242" y="1285923"/>
            <a:ext cx="199648" cy="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FB4DEE-6CFA-41E0-9A07-F7BDF3C06B8F}"/>
              </a:ext>
            </a:extLst>
          </p:cNvPr>
          <p:cNvGrpSpPr/>
          <p:nvPr/>
        </p:nvGrpSpPr>
        <p:grpSpPr>
          <a:xfrm>
            <a:off x="4128650" y="1530981"/>
            <a:ext cx="1037649" cy="246221"/>
            <a:chOff x="3230880" y="2718998"/>
            <a:chExt cx="1014984" cy="342176"/>
          </a:xfrm>
        </p:grpSpPr>
        <p:sp>
          <p:nvSpPr>
            <p:cNvPr id="123" name="Parallelogram 122">
              <a:extLst>
                <a:ext uri="{FF2B5EF4-FFF2-40B4-BE49-F238E27FC236}">
                  <a16:creationId xmlns:a16="http://schemas.microsoft.com/office/drawing/2014/main" id="{6BA61219-0482-48BC-A759-8F2B69AB9CBE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5A66BF3-AE56-4587-A8C6-2CBCF9C368FD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Private Keys</a:t>
              </a:r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A817D51C-6B04-4BAE-91A6-45189B969460}"/>
              </a:ext>
            </a:extLst>
          </p:cNvPr>
          <p:cNvCxnSpPr>
            <a:stCxn id="116" idx="3"/>
            <a:endCxn id="124" idx="0"/>
          </p:cNvCxnSpPr>
          <p:nvPr/>
        </p:nvCxnSpPr>
        <p:spPr>
          <a:xfrm>
            <a:off x="4050992" y="1285923"/>
            <a:ext cx="598040" cy="245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08F9846-B498-4E0B-BBB1-A59A7EC8D62F}"/>
              </a:ext>
            </a:extLst>
          </p:cNvPr>
          <p:cNvCxnSpPr>
            <a:cxnSpLocks/>
            <a:stCxn id="68" idx="3"/>
            <a:endCxn id="140" idx="2"/>
          </p:cNvCxnSpPr>
          <p:nvPr/>
        </p:nvCxnSpPr>
        <p:spPr>
          <a:xfrm>
            <a:off x="1199810" y="1656959"/>
            <a:ext cx="2438862" cy="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51F4908C-04B6-4FC3-A8CB-87C12E810F1D}"/>
              </a:ext>
            </a:extLst>
          </p:cNvPr>
          <p:cNvSpPr/>
          <p:nvPr/>
        </p:nvSpPr>
        <p:spPr>
          <a:xfrm>
            <a:off x="3638672" y="1586581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4F5D456-31E9-4B52-84FE-BC14B5D1BCD6}"/>
              </a:ext>
            </a:extLst>
          </p:cNvPr>
          <p:cNvCxnSpPr>
            <a:cxnSpLocks/>
            <a:stCxn id="124" idx="1"/>
            <a:endCxn id="140" idx="6"/>
          </p:cNvCxnSpPr>
          <p:nvPr/>
        </p:nvCxnSpPr>
        <p:spPr>
          <a:xfrm flipH="1">
            <a:off x="3796484" y="1654092"/>
            <a:ext cx="353978" cy="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5AD4720-8FD6-49C2-8F22-922ED6652A2B}"/>
              </a:ext>
            </a:extLst>
          </p:cNvPr>
          <p:cNvGrpSpPr/>
          <p:nvPr/>
        </p:nvGrpSpPr>
        <p:grpSpPr>
          <a:xfrm>
            <a:off x="3981889" y="1416401"/>
            <a:ext cx="386490" cy="246221"/>
            <a:chOff x="945142" y="761367"/>
            <a:chExt cx="386490" cy="246221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F5FDA69-C6A6-4EA2-BA6A-45A07A7847B0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00F7F25-7693-4C92-87FE-2077A0F1CD5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08C42F8-0A31-4465-9BFD-D60C58660D79}"/>
              </a:ext>
            </a:extLst>
          </p:cNvPr>
          <p:cNvCxnSpPr>
            <a:cxnSpLocks/>
            <a:stCxn id="140" idx="4"/>
            <a:endCxn id="518" idx="0"/>
          </p:cNvCxnSpPr>
          <p:nvPr/>
        </p:nvCxnSpPr>
        <p:spPr>
          <a:xfrm flipH="1">
            <a:off x="3716097" y="1732521"/>
            <a:ext cx="1481" cy="16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C34FAA5-2C14-4CA9-98E6-B879033E8CF0}"/>
              </a:ext>
            </a:extLst>
          </p:cNvPr>
          <p:cNvGrpSpPr/>
          <p:nvPr/>
        </p:nvGrpSpPr>
        <p:grpSpPr>
          <a:xfrm>
            <a:off x="1849370" y="1889249"/>
            <a:ext cx="1171154" cy="400110"/>
            <a:chOff x="4315382" y="951777"/>
            <a:chExt cx="1023034" cy="549190"/>
          </a:xfrm>
        </p:grpSpPr>
        <p:sp>
          <p:nvSpPr>
            <p:cNvPr id="169" name="Parallelogram 168">
              <a:extLst>
                <a:ext uri="{FF2B5EF4-FFF2-40B4-BE49-F238E27FC236}">
                  <a16:creationId xmlns:a16="http://schemas.microsoft.com/office/drawing/2014/main" id="{75A768A1-5D4B-42D7-8B74-4F7EF5F034F5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6904997-355A-4B44-9082-F25A9B8EB6A6}"/>
                </a:ext>
              </a:extLst>
            </p:cNvPr>
            <p:cNvSpPr txBox="1"/>
            <p:nvPr/>
          </p:nvSpPr>
          <p:spPr>
            <a:xfrm>
              <a:off x="4315382" y="951777"/>
              <a:ext cx="1010255" cy="549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Verified Encrypted Dataset</a:t>
              </a:r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60D9F04-3804-40F7-82D6-EB09CF1C348A}"/>
              </a:ext>
            </a:extLst>
          </p:cNvPr>
          <p:cNvSpPr/>
          <p:nvPr/>
        </p:nvSpPr>
        <p:spPr>
          <a:xfrm>
            <a:off x="82230" y="2413003"/>
            <a:ext cx="8781471" cy="2689018"/>
          </a:xfrm>
          <a:prstGeom prst="rect">
            <a:avLst/>
          </a:prstGeom>
          <a:solidFill>
            <a:srgbClr val="FFB27F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6B41441-E45C-4773-963F-750EC6E9BA42}"/>
              </a:ext>
            </a:extLst>
          </p:cNvPr>
          <p:cNvGrpSpPr/>
          <p:nvPr/>
        </p:nvGrpSpPr>
        <p:grpSpPr>
          <a:xfrm>
            <a:off x="404500" y="2847568"/>
            <a:ext cx="1200101" cy="261403"/>
            <a:chOff x="1659792" y="2603376"/>
            <a:chExt cx="1241904" cy="365760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3498769-C0C9-4210-A07A-D653E86E7DFA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2DA43B72-F122-490B-A99F-668F6F45BCC0}"/>
                </a:ext>
              </a:extLst>
            </p:cNvPr>
            <p:cNvSpPr txBox="1"/>
            <p:nvPr/>
          </p:nvSpPr>
          <p:spPr>
            <a:xfrm>
              <a:off x="1659792" y="2607984"/>
              <a:ext cx="12419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A710BA5-B7C9-43F9-AE04-F7DD427F3AC9}"/>
              </a:ext>
            </a:extLst>
          </p:cNvPr>
          <p:cNvGrpSpPr/>
          <p:nvPr/>
        </p:nvGrpSpPr>
        <p:grpSpPr>
          <a:xfrm>
            <a:off x="1866648" y="3265181"/>
            <a:ext cx="903839" cy="486934"/>
            <a:chOff x="1745136" y="3365760"/>
            <a:chExt cx="924912" cy="648329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3B731A5-F177-4464-9EA5-5056110CE208}"/>
                </a:ext>
              </a:extLst>
            </p:cNvPr>
            <p:cNvSpPr/>
            <p:nvPr/>
          </p:nvSpPr>
          <p:spPr>
            <a:xfrm>
              <a:off x="1745136" y="3365760"/>
              <a:ext cx="924912" cy="64832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B697D37-140A-40C6-AC2F-13D529A20E37}"/>
                </a:ext>
              </a:extLst>
            </p:cNvPr>
            <p:cNvSpPr txBox="1"/>
            <p:nvPr/>
          </p:nvSpPr>
          <p:spPr>
            <a:xfrm>
              <a:off x="1745136" y="3382560"/>
              <a:ext cx="924912" cy="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Test Split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EB8DAED-5C9D-4A2E-80F7-6AA157832E1D}"/>
              </a:ext>
            </a:extLst>
          </p:cNvPr>
          <p:cNvGrpSpPr/>
          <p:nvPr/>
        </p:nvGrpSpPr>
        <p:grpSpPr>
          <a:xfrm>
            <a:off x="1812711" y="2821653"/>
            <a:ext cx="1003272" cy="246221"/>
            <a:chOff x="3230880" y="2718998"/>
            <a:chExt cx="1014984" cy="342176"/>
          </a:xfrm>
        </p:grpSpPr>
        <p:sp>
          <p:nvSpPr>
            <p:cNvPr id="180" name="Parallelogram 179">
              <a:extLst>
                <a:ext uri="{FF2B5EF4-FFF2-40B4-BE49-F238E27FC236}">
                  <a16:creationId xmlns:a16="http://schemas.microsoft.com/office/drawing/2014/main" id="{960AD5F1-6414-438C-A231-7AF875A4B2E4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EDAFBA6-F705-4C01-86A1-B06F768BC8E9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Data</a:t>
              </a:r>
            </a:p>
          </p:txBody>
        </p:sp>
      </p:grp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A4C2973-6697-495B-99CA-4AAA8AC50B2D}"/>
              </a:ext>
            </a:extLst>
          </p:cNvPr>
          <p:cNvCxnSpPr>
            <a:cxnSpLocks/>
            <a:stCxn id="177" idx="0"/>
            <a:endCxn id="180" idx="4"/>
          </p:cNvCxnSpPr>
          <p:nvPr/>
        </p:nvCxnSpPr>
        <p:spPr>
          <a:xfrm flipH="1" flipV="1">
            <a:off x="2314347" y="3049173"/>
            <a:ext cx="4221" cy="21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93A582F-792E-4A82-8FD9-CFAB3570BF2C}"/>
              </a:ext>
            </a:extLst>
          </p:cNvPr>
          <p:cNvCxnSpPr>
            <a:cxnSpLocks/>
            <a:stCxn id="177" idx="2"/>
            <a:endCxn id="186" idx="0"/>
          </p:cNvCxnSpPr>
          <p:nvPr/>
        </p:nvCxnSpPr>
        <p:spPr>
          <a:xfrm>
            <a:off x="2318568" y="3752115"/>
            <a:ext cx="3503" cy="16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C0701D9-A8E2-4C02-84AA-0284AFD0D7F7}"/>
              </a:ext>
            </a:extLst>
          </p:cNvPr>
          <p:cNvGrpSpPr/>
          <p:nvPr/>
        </p:nvGrpSpPr>
        <p:grpSpPr>
          <a:xfrm>
            <a:off x="1910257" y="3916770"/>
            <a:ext cx="821161" cy="246221"/>
            <a:chOff x="3230880" y="2719003"/>
            <a:chExt cx="1014984" cy="342177"/>
          </a:xfrm>
        </p:grpSpPr>
        <p:sp>
          <p:nvSpPr>
            <p:cNvPr id="185" name="Parallelogram 184">
              <a:extLst>
                <a:ext uri="{FF2B5EF4-FFF2-40B4-BE49-F238E27FC236}">
                  <a16:creationId xmlns:a16="http://schemas.microsoft.com/office/drawing/2014/main" id="{AC5A19E9-B9FE-4B3A-88FC-FCDBE884E6A6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952AA18-F8B8-4C38-9236-D070C7445B9C}"/>
                </a:ext>
              </a:extLst>
            </p:cNvPr>
            <p:cNvSpPr txBox="1"/>
            <p:nvPr/>
          </p:nvSpPr>
          <p:spPr>
            <a:xfrm>
              <a:off x="3252216" y="2719003"/>
              <a:ext cx="975360" cy="3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</a:t>
              </a:r>
            </a:p>
          </p:txBody>
        </p: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322CAAD6-BF2C-4C68-B788-4CCD5E222F1A}"/>
              </a:ext>
            </a:extLst>
          </p:cNvPr>
          <p:cNvGrpSpPr/>
          <p:nvPr/>
        </p:nvGrpSpPr>
        <p:grpSpPr>
          <a:xfrm>
            <a:off x="3512356" y="2739383"/>
            <a:ext cx="869986" cy="400110"/>
            <a:chOff x="3008356" y="2609783"/>
            <a:chExt cx="869986" cy="40011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12B1E29-0FB0-44D5-AAB1-7BCE40CF545D}"/>
                </a:ext>
              </a:extLst>
            </p:cNvPr>
            <p:cNvSpPr/>
            <p:nvPr/>
          </p:nvSpPr>
          <p:spPr>
            <a:xfrm>
              <a:off x="3008356" y="2642321"/>
              <a:ext cx="858551" cy="35710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3956B5C-3C56-4E47-972F-9C17F68E2341}"/>
                </a:ext>
              </a:extLst>
            </p:cNvPr>
            <p:cNvSpPr txBox="1"/>
            <p:nvPr/>
          </p:nvSpPr>
          <p:spPr>
            <a:xfrm>
              <a:off x="3034504" y="2609783"/>
              <a:ext cx="8438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and Testing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B539490-7AE9-4E8D-8D75-58ED3A724F20}"/>
              </a:ext>
            </a:extLst>
          </p:cNvPr>
          <p:cNvGrpSpPr/>
          <p:nvPr/>
        </p:nvGrpSpPr>
        <p:grpSpPr>
          <a:xfrm>
            <a:off x="5574896" y="2602639"/>
            <a:ext cx="948684" cy="472173"/>
            <a:chOff x="4340352" y="955717"/>
            <a:chExt cx="1055236" cy="525988"/>
          </a:xfrm>
        </p:grpSpPr>
        <p:sp>
          <p:nvSpPr>
            <p:cNvPr id="191" name="Parallelogram 190">
              <a:extLst>
                <a:ext uri="{FF2B5EF4-FFF2-40B4-BE49-F238E27FC236}">
                  <a16:creationId xmlns:a16="http://schemas.microsoft.com/office/drawing/2014/main" id="{ADF1CA41-0EB4-4CF0-9F5D-04D2F77EECB1}"/>
                </a:ext>
              </a:extLst>
            </p:cNvPr>
            <p:cNvSpPr/>
            <p:nvPr/>
          </p:nvSpPr>
          <p:spPr>
            <a:xfrm>
              <a:off x="4340352" y="958485"/>
              <a:ext cx="1041597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6165543-7258-469F-AE43-A9FDC8EE3043}"/>
                </a:ext>
              </a:extLst>
            </p:cNvPr>
            <p:cNvSpPr txBox="1"/>
            <p:nvPr/>
          </p:nvSpPr>
          <p:spPr>
            <a:xfrm>
              <a:off x="4346451" y="955717"/>
              <a:ext cx="1049137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Hyper-Parameters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FCBDA02-74DB-4085-905F-1A5AE81CFFD4}"/>
              </a:ext>
            </a:extLst>
          </p:cNvPr>
          <p:cNvGrpSpPr/>
          <p:nvPr/>
        </p:nvGrpSpPr>
        <p:grpSpPr>
          <a:xfrm>
            <a:off x="4588837" y="3122672"/>
            <a:ext cx="923100" cy="400108"/>
            <a:chOff x="3230880" y="2695174"/>
            <a:chExt cx="1014984" cy="556037"/>
          </a:xfrm>
        </p:grpSpPr>
        <p:sp>
          <p:nvSpPr>
            <p:cNvPr id="204" name="Parallelogram 203">
              <a:extLst>
                <a:ext uri="{FF2B5EF4-FFF2-40B4-BE49-F238E27FC236}">
                  <a16:creationId xmlns:a16="http://schemas.microsoft.com/office/drawing/2014/main" id="{72AB5F99-380D-4887-A846-A3A67EE90AAF}"/>
                </a:ext>
              </a:extLst>
            </p:cNvPr>
            <p:cNvSpPr/>
            <p:nvPr/>
          </p:nvSpPr>
          <p:spPr>
            <a:xfrm>
              <a:off x="3230880" y="2727406"/>
              <a:ext cx="1014984" cy="507851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BA1D7BA-6161-4976-816A-E386171A3C44}"/>
                </a:ext>
              </a:extLst>
            </p:cNvPr>
            <p:cNvSpPr txBox="1"/>
            <p:nvPr/>
          </p:nvSpPr>
          <p:spPr>
            <a:xfrm>
              <a:off x="3252218" y="2695174"/>
              <a:ext cx="975360" cy="55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Best ML Model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3F077BC9-DB1B-4DF1-9AB4-F35F59CF71BC}"/>
              </a:ext>
            </a:extLst>
          </p:cNvPr>
          <p:cNvGrpSpPr/>
          <p:nvPr/>
        </p:nvGrpSpPr>
        <p:grpSpPr>
          <a:xfrm>
            <a:off x="396847" y="3329744"/>
            <a:ext cx="1131701" cy="401012"/>
            <a:chOff x="3285552" y="2719003"/>
            <a:chExt cx="1014984" cy="957535"/>
          </a:xfrm>
        </p:grpSpPr>
        <p:sp>
          <p:nvSpPr>
            <p:cNvPr id="214" name="Parallelogram 213">
              <a:extLst>
                <a:ext uri="{FF2B5EF4-FFF2-40B4-BE49-F238E27FC236}">
                  <a16:creationId xmlns:a16="http://schemas.microsoft.com/office/drawing/2014/main" id="{650933AE-CFF5-448A-9D4D-5902029BC452}"/>
                </a:ext>
              </a:extLst>
            </p:cNvPr>
            <p:cNvSpPr/>
            <p:nvPr/>
          </p:nvSpPr>
          <p:spPr>
            <a:xfrm>
              <a:off x="3285552" y="2727408"/>
              <a:ext cx="1014984" cy="94913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A267B7D9-0C9C-46C6-B44E-E20717EA2A33}"/>
                </a:ext>
              </a:extLst>
            </p:cNvPr>
            <p:cNvSpPr txBox="1"/>
            <p:nvPr/>
          </p:nvSpPr>
          <p:spPr>
            <a:xfrm>
              <a:off x="3407899" y="2719003"/>
              <a:ext cx="846866" cy="95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l" rtl="0" fontAlgn="t">
                <a:spcBef>
                  <a:spcPts val="0"/>
                </a:spcBef>
                <a:spcAft>
                  <a:spcPts val="200"/>
                </a:spcAft>
              </a:pP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Preprocessing Transformer</a:t>
              </a:r>
              <a:endParaRPr lang="en-US" sz="1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6533331-74BA-4999-ABD4-626EE527F564}"/>
              </a:ext>
            </a:extLst>
          </p:cNvPr>
          <p:cNvGrpSpPr/>
          <p:nvPr/>
        </p:nvGrpSpPr>
        <p:grpSpPr>
          <a:xfrm>
            <a:off x="269184" y="3217220"/>
            <a:ext cx="410032" cy="244388"/>
            <a:chOff x="921600" y="763200"/>
            <a:chExt cx="410032" cy="244388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75B65E-3D51-47BE-9855-20386717FD7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881917F1-9CD2-4533-9945-A9EDD8E899E3}"/>
                </a:ext>
              </a:extLst>
            </p:cNvPr>
            <p:cNvSpPr txBox="1"/>
            <p:nvPr/>
          </p:nvSpPr>
          <p:spPr>
            <a:xfrm>
              <a:off x="921600" y="763200"/>
              <a:ext cx="410032" cy="244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1193C77-A845-47CB-93CA-385A38F733EB}"/>
              </a:ext>
            </a:extLst>
          </p:cNvPr>
          <p:cNvGrpSpPr/>
          <p:nvPr/>
        </p:nvGrpSpPr>
        <p:grpSpPr>
          <a:xfrm>
            <a:off x="1699630" y="3173019"/>
            <a:ext cx="386490" cy="246221"/>
            <a:chOff x="945142" y="761367"/>
            <a:chExt cx="386490" cy="246221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89317765-D194-4C19-AE7D-5E710D1E11B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064126C-6779-4022-9471-B00258B7C79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2CD19376-BDE7-40F7-A651-A52C0EB51220}"/>
              </a:ext>
            </a:extLst>
          </p:cNvPr>
          <p:cNvGrpSpPr/>
          <p:nvPr/>
        </p:nvGrpSpPr>
        <p:grpSpPr>
          <a:xfrm>
            <a:off x="1692430" y="2755419"/>
            <a:ext cx="386490" cy="246221"/>
            <a:chOff x="945142" y="761367"/>
            <a:chExt cx="386490" cy="246221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1557D2C1-E72D-42BF-92D8-391ED0F8354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5EB44ED8-5388-428B-AA06-4FC596AFC2E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CF3B5793-4DDA-4E75-A44D-6EA7EEE29EA9}"/>
              </a:ext>
            </a:extLst>
          </p:cNvPr>
          <p:cNvGrpSpPr/>
          <p:nvPr/>
        </p:nvGrpSpPr>
        <p:grpSpPr>
          <a:xfrm>
            <a:off x="1765630" y="3793419"/>
            <a:ext cx="386490" cy="246221"/>
            <a:chOff x="945142" y="761367"/>
            <a:chExt cx="386490" cy="246221"/>
          </a:xfrm>
        </p:grpSpPr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C77BAD5-FC84-45FB-8E86-5C6A5702DDB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368657A0-27EA-4E62-A112-895CB1D0D41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D466C880-3B8D-4675-B67D-283D989CC6A7}"/>
              </a:ext>
            </a:extLst>
          </p:cNvPr>
          <p:cNvGrpSpPr/>
          <p:nvPr/>
        </p:nvGrpSpPr>
        <p:grpSpPr>
          <a:xfrm>
            <a:off x="3329710" y="2652684"/>
            <a:ext cx="386490" cy="246221"/>
            <a:chOff x="945142" y="761367"/>
            <a:chExt cx="386490" cy="246221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741A5B8-EF23-4F68-BBBA-F7613816E27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68C268AB-C8ED-4073-9367-AB4CF4DCC83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60FB7075-A458-49B5-A4C6-D07111F87BEC}"/>
              </a:ext>
            </a:extLst>
          </p:cNvPr>
          <p:cNvGrpSpPr/>
          <p:nvPr/>
        </p:nvGrpSpPr>
        <p:grpSpPr>
          <a:xfrm>
            <a:off x="76014" y="2400855"/>
            <a:ext cx="497777" cy="262329"/>
            <a:chOff x="1465446" y="383906"/>
            <a:chExt cx="497777" cy="262329"/>
          </a:xfrm>
          <a:noFill/>
        </p:grpSpPr>
        <p:sp>
          <p:nvSpPr>
            <p:cNvPr id="251" name="Rectangle: Single Corner Snipped 250">
              <a:extLst>
                <a:ext uri="{FF2B5EF4-FFF2-40B4-BE49-F238E27FC236}">
                  <a16:creationId xmlns:a16="http://schemas.microsoft.com/office/drawing/2014/main" id="{6183EF8F-73D6-4003-BDF2-93AE2E9ECE0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0757586-0AFC-4575-AE53-5DEC081AE243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</a:t>
              </a:r>
            </a:p>
          </p:txBody>
        </p:sp>
      </p:grp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0C6B4695-D993-42C4-A99D-2166FE224CFA}"/>
              </a:ext>
            </a:extLst>
          </p:cNvPr>
          <p:cNvCxnSpPr>
            <a:cxnSpLocks/>
            <a:stCxn id="170" idx="1"/>
            <a:endCxn id="175" idx="0"/>
          </p:cNvCxnSpPr>
          <p:nvPr/>
        </p:nvCxnSpPr>
        <p:spPr>
          <a:xfrm rot="10800000" flipV="1">
            <a:off x="1004552" y="2089303"/>
            <a:ext cx="844819" cy="761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0AC0CEC-428C-4CA0-B63E-7BDA42D0DDF9}"/>
              </a:ext>
            </a:extLst>
          </p:cNvPr>
          <p:cNvGrpSpPr/>
          <p:nvPr/>
        </p:nvGrpSpPr>
        <p:grpSpPr>
          <a:xfrm>
            <a:off x="5480983" y="3660264"/>
            <a:ext cx="1129260" cy="400248"/>
            <a:chOff x="1550932" y="2598578"/>
            <a:chExt cx="1495145" cy="370558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4349C6B2-F678-4A5D-B4EB-3DC00F2AB2D7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5F000806-E86B-4732-92D5-545E09392DF6}"/>
                </a:ext>
              </a:extLst>
            </p:cNvPr>
            <p:cNvSpPr txBox="1"/>
            <p:nvPr/>
          </p:nvSpPr>
          <p:spPr>
            <a:xfrm>
              <a:off x="1550932" y="2598578"/>
              <a:ext cx="1495145" cy="370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PCA, </a:t>
              </a:r>
              <a:r>
                <a:rPr lang="en-US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iForest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LSTM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AB1F8197-0C49-4D6E-8F5B-6FDC7DC4DA6E}"/>
              </a:ext>
            </a:extLst>
          </p:cNvPr>
          <p:cNvGrpSpPr/>
          <p:nvPr/>
        </p:nvGrpSpPr>
        <p:grpSpPr>
          <a:xfrm>
            <a:off x="2876824" y="3271179"/>
            <a:ext cx="1014612" cy="469688"/>
            <a:chOff x="4340352" y="958485"/>
            <a:chExt cx="1055236" cy="523220"/>
          </a:xfrm>
        </p:grpSpPr>
        <p:sp>
          <p:nvSpPr>
            <p:cNvPr id="272" name="Parallelogram 271">
              <a:extLst>
                <a:ext uri="{FF2B5EF4-FFF2-40B4-BE49-F238E27FC236}">
                  <a16:creationId xmlns:a16="http://schemas.microsoft.com/office/drawing/2014/main" id="{304FA73E-DF5F-41EF-B65A-64E640CAB084}"/>
                </a:ext>
              </a:extLst>
            </p:cNvPr>
            <p:cNvSpPr/>
            <p:nvPr/>
          </p:nvSpPr>
          <p:spPr>
            <a:xfrm>
              <a:off x="4340352" y="958485"/>
              <a:ext cx="1041597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E22752EE-128F-4733-8271-37A859E9A136}"/>
                </a:ext>
              </a:extLst>
            </p:cNvPr>
            <p:cNvSpPr txBox="1"/>
            <p:nvPr/>
          </p:nvSpPr>
          <p:spPr>
            <a:xfrm>
              <a:off x="4346451" y="978353"/>
              <a:ext cx="1049137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NB, DT, RF, KNN, SVM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7C203F85-AA4E-40FB-892C-308F84F497FA}"/>
              </a:ext>
            </a:extLst>
          </p:cNvPr>
          <p:cNvGrpSpPr/>
          <p:nvPr/>
        </p:nvGrpSpPr>
        <p:grpSpPr>
          <a:xfrm>
            <a:off x="2766165" y="3177202"/>
            <a:ext cx="386490" cy="246221"/>
            <a:chOff x="945142" y="761367"/>
            <a:chExt cx="386490" cy="246221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8E37E5FA-6A4A-4F57-B61D-480B2DD94A8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111C6AFD-64D3-4930-A33C-658B6AF9F6A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</p:grp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4727C02D-8FC2-429D-B76F-E96E09990450}"/>
              </a:ext>
            </a:extLst>
          </p:cNvPr>
          <p:cNvCxnSpPr>
            <a:cxnSpLocks/>
            <a:stCxn id="191" idx="4"/>
            <a:endCxn id="402" idx="0"/>
          </p:cNvCxnSpPr>
          <p:nvPr/>
        </p:nvCxnSpPr>
        <p:spPr>
          <a:xfrm>
            <a:off x="6043107" y="3074812"/>
            <a:ext cx="3380" cy="1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C4E4EA50-636A-4D3B-BA52-2E5045ABB292}"/>
              </a:ext>
            </a:extLst>
          </p:cNvPr>
          <p:cNvCxnSpPr>
            <a:cxnSpLocks/>
            <a:stCxn id="267" idx="0"/>
            <a:endCxn id="402" idx="4"/>
          </p:cNvCxnSpPr>
          <p:nvPr/>
        </p:nvCxnSpPr>
        <p:spPr>
          <a:xfrm flipV="1">
            <a:off x="6045613" y="3398577"/>
            <a:ext cx="874" cy="26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B85FA648-170A-4455-9F67-AF3A575565B1}"/>
              </a:ext>
            </a:extLst>
          </p:cNvPr>
          <p:cNvCxnSpPr>
            <a:cxnSpLocks/>
            <a:stCxn id="205" idx="3"/>
            <a:endCxn id="402" idx="2"/>
          </p:cNvCxnSpPr>
          <p:nvPr/>
        </p:nvCxnSpPr>
        <p:spPr>
          <a:xfrm>
            <a:off x="5495306" y="3322726"/>
            <a:ext cx="472275" cy="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C193DCEF-4B3C-4A92-AB55-A7F3FAD7441A}"/>
              </a:ext>
            </a:extLst>
          </p:cNvPr>
          <p:cNvGrpSpPr/>
          <p:nvPr/>
        </p:nvGrpSpPr>
        <p:grpSpPr>
          <a:xfrm>
            <a:off x="434766" y="4050464"/>
            <a:ext cx="1082205" cy="401012"/>
            <a:chOff x="3285552" y="2719003"/>
            <a:chExt cx="1014984" cy="957535"/>
          </a:xfrm>
        </p:grpSpPr>
        <p:sp>
          <p:nvSpPr>
            <p:cNvPr id="322" name="Parallelogram 321">
              <a:extLst>
                <a:ext uri="{FF2B5EF4-FFF2-40B4-BE49-F238E27FC236}">
                  <a16:creationId xmlns:a16="http://schemas.microsoft.com/office/drawing/2014/main" id="{C852DE14-3A04-49E4-BF9D-2D9513575A6E}"/>
                </a:ext>
              </a:extLst>
            </p:cNvPr>
            <p:cNvSpPr/>
            <p:nvPr/>
          </p:nvSpPr>
          <p:spPr>
            <a:xfrm>
              <a:off x="3285552" y="2727408"/>
              <a:ext cx="1014984" cy="94913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48EE608A-9BB7-42B8-BF75-2879906195FC}"/>
                </a:ext>
              </a:extLst>
            </p:cNvPr>
            <p:cNvSpPr txBox="1"/>
            <p:nvPr/>
          </p:nvSpPr>
          <p:spPr>
            <a:xfrm>
              <a:off x="3368593" y="2719003"/>
              <a:ext cx="828001" cy="95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 rtl="0" fontAlgn="t">
                <a:spcBef>
                  <a:spcPts val="0"/>
                </a:spcBef>
                <a:spcAft>
                  <a:spcPts val="200"/>
                </a:spcAft>
              </a:pP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Preprocessed Dataset</a:t>
              </a:r>
              <a:endParaRPr lang="en-US" sz="1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3" name="Connector: Elbow 332">
            <a:extLst>
              <a:ext uri="{FF2B5EF4-FFF2-40B4-BE49-F238E27FC236}">
                <a16:creationId xmlns:a16="http://schemas.microsoft.com/office/drawing/2014/main" id="{2DC99387-76F2-4710-827B-9F7C81F7364C}"/>
              </a:ext>
            </a:extLst>
          </p:cNvPr>
          <p:cNvCxnSpPr>
            <a:cxnSpLocks/>
            <a:stCxn id="322" idx="2"/>
            <a:endCxn id="178" idx="1"/>
          </p:cNvCxnSpPr>
          <p:nvPr/>
        </p:nvCxnSpPr>
        <p:spPr>
          <a:xfrm flipV="1">
            <a:off x="1467285" y="3477854"/>
            <a:ext cx="399363" cy="774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53458847-426A-41E7-8EA3-F1A3197E0E46}"/>
              </a:ext>
            </a:extLst>
          </p:cNvPr>
          <p:cNvGrpSpPr/>
          <p:nvPr/>
        </p:nvGrpSpPr>
        <p:grpSpPr>
          <a:xfrm>
            <a:off x="357051" y="3926231"/>
            <a:ext cx="386490" cy="246221"/>
            <a:chOff x="945142" y="761367"/>
            <a:chExt cx="386490" cy="246221"/>
          </a:xfrm>
        </p:grpSpPr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D70EFE80-E873-4B0E-8574-79F330864B7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87F9197-5426-4683-A0E6-D58D113755B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sp>
        <p:nvSpPr>
          <p:cNvPr id="337" name="Rectangle 336">
            <a:extLst>
              <a:ext uri="{FF2B5EF4-FFF2-40B4-BE49-F238E27FC236}">
                <a16:creationId xmlns:a16="http://schemas.microsoft.com/office/drawing/2014/main" id="{7780110D-5451-4606-8D07-AB2028B4826B}"/>
              </a:ext>
            </a:extLst>
          </p:cNvPr>
          <p:cNvSpPr/>
          <p:nvPr/>
        </p:nvSpPr>
        <p:spPr>
          <a:xfrm>
            <a:off x="2405955" y="4618483"/>
            <a:ext cx="1017007" cy="39749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K-Fold Cross Validation</a:t>
            </a:r>
          </a:p>
        </p:txBody>
      </p:sp>
      <p:cxnSp>
        <p:nvCxnSpPr>
          <p:cNvPr id="342" name="Connector: Elbow 341">
            <a:extLst>
              <a:ext uri="{FF2B5EF4-FFF2-40B4-BE49-F238E27FC236}">
                <a16:creationId xmlns:a16="http://schemas.microsoft.com/office/drawing/2014/main" id="{B10E67FD-71E9-40C6-801C-EC808F580335}"/>
              </a:ext>
            </a:extLst>
          </p:cNvPr>
          <p:cNvCxnSpPr>
            <a:cxnSpLocks/>
            <a:stCxn id="323" idx="2"/>
            <a:endCxn id="337" idx="1"/>
          </p:cNvCxnSpPr>
          <p:nvPr/>
        </p:nvCxnSpPr>
        <p:spPr>
          <a:xfrm rot="16200000" flipH="1">
            <a:off x="1502013" y="3913286"/>
            <a:ext cx="366655" cy="1441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097A1AC6-46B1-424A-A473-AA3E7A941FA9}"/>
              </a:ext>
            </a:extLst>
          </p:cNvPr>
          <p:cNvGrpSpPr/>
          <p:nvPr/>
        </p:nvGrpSpPr>
        <p:grpSpPr>
          <a:xfrm>
            <a:off x="2404311" y="4234062"/>
            <a:ext cx="1003272" cy="246221"/>
            <a:chOff x="3230880" y="2718998"/>
            <a:chExt cx="1014984" cy="342176"/>
          </a:xfrm>
        </p:grpSpPr>
        <p:sp>
          <p:nvSpPr>
            <p:cNvPr id="345" name="Parallelogram 344">
              <a:extLst>
                <a:ext uri="{FF2B5EF4-FFF2-40B4-BE49-F238E27FC236}">
                  <a16:creationId xmlns:a16="http://schemas.microsoft.com/office/drawing/2014/main" id="{B0520674-ADD2-425A-B815-9AB80A9364FA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C7AF8A64-A43D-4AFF-83E2-E40255BEC38B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Data</a:t>
              </a:r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00F6433E-BBA4-4B14-9364-1A643600E279}"/>
              </a:ext>
            </a:extLst>
          </p:cNvPr>
          <p:cNvGrpSpPr/>
          <p:nvPr/>
        </p:nvGrpSpPr>
        <p:grpSpPr>
          <a:xfrm>
            <a:off x="3802311" y="4693278"/>
            <a:ext cx="1003272" cy="246221"/>
            <a:chOff x="3230880" y="2718998"/>
            <a:chExt cx="1014984" cy="342176"/>
          </a:xfrm>
        </p:grpSpPr>
        <p:sp>
          <p:nvSpPr>
            <p:cNvPr id="348" name="Parallelogram 347">
              <a:extLst>
                <a:ext uri="{FF2B5EF4-FFF2-40B4-BE49-F238E27FC236}">
                  <a16:creationId xmlns:a16="http://schemas.microsoft.com/office/drawing/2014/main" id="{4814A864-9D72-4A77-A7B1-B23019D265D0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3C8DB04-7E09-4F90-BF73-207DFC8EA5F3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</a:t>
              </a:r>
            </a:p>
          </p:txBody>
        </p:sp>
      </p:grp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F33E23DE-EDCE-49BA-A8C6-069BCA797394}"/>
              </a:ext>
            </a:extLst>
          </p:cNvPr>
          <p:cNvCxnSpPr>
            <a:cxnSpLocks/>
            <a:stCxn id="337" idx="0"/>
            <a:endCxn id="346" idx="2"/>
          </p:cNvCxnSpPr>
          <p:nvPr/>
        </p:nvCxnSpPr>
        <p:spPr>
          <a:xfrm flipH="1" flipV="1">
            <a:off x="2907454" y="4480283"/>
            <a:ext cx="7005" cy="1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B90DA555-50E0-41C4-8F32-4F02BAA27695}"/>
              </a:ext>
            </a:extLst>
          </p:cNvPr>
          <p:cNvCxnSpPr>
            <a:cxnSpLocks/>
            <a:stCxn id="337" idx="3"/>
            <a:endCxn id="349" idx="1"/>
          </p:cNvCxnSpPr>
          <p:nvPr/>
        </p:nvCxnSpPr>
        <p:spPr>
          <a:xfrm flipV="1">
            <a:off x="3422962" y="4816389"/>
            <a:ext cx="400439" cy="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B50301E-1CFB-4ACE-8B0E-CBE1D6FA1CEA}"/>
              </a:ext>
            </a:extLst>
          </p:cNvPr>
          <p:cNvGrpSpPr/>
          <p:nvPr/>
        </p:nvGrpSpPr>
        <p:grpSpPr>
          <a:xfrm>
            <a:off x="7204222" y="3142788"/>
            <a:ext cx="936243" cy="411480"/>
            <a:chOff x="1659792" y="2603376"/>
            <a:chExt cx="1241904" cy="365760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61F0E40E-96AC-4240-A1B9-FC34B1F310F8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CC7E0154-FAF1-4616-A4DA-0C061117286F}"/>
                </a:ext>
              </a:extLst>
            </p:cNvPr>
            <p:cNvSpPr txBox="1"/>
            <p:nvPr/>
          </p:nvSpPr>
          <p:spPr>
            <a:xfrm>
              <a:off x="1659792" y="2607984"/>
              <a:ext cx="1241904" cy="331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and Testing</a:t>
              </a:r>
            </a:p>
          </p:txBody>
        </p:sp>
      </p:grpSp>
      <p:sp>
        <p:nvSpPr>
          <p:cNvPr id="402" name="Oval 401">
            <a:extLst>
              <a:ext uri="{FF2B5EF4-FFF2-40B4-BE49-F238E27FC236}">
                <a16:creationId xmlns:a16="http://schemas.microsoft.com/office/drawing/2014/main" id="{B6194EC0-9AD8-47BF-99E1-3FF89B100F1F}"/>
              </a:ext>
            </a:extLst>
          </p:cNvPr>
          <p:cNvSpPr/>
          <p:nvPr/>
        </p:nvSpPr>
        <p:spPr>
          <a:xfrm>
            <a:off x="5967581" y="3252637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20" name="Connector: Elbow 419">
            <a:extLst>
              <a:ext uri="{FF2B5EF4-FFF2-40B4-BE49-F238E27FC236}">
                <a16:creationId xmlns:a16="http://schemas.microsoft.com/office/drawing/2014/main" id="{B4475925-A110-4CD5-8549-4286C9F0A2B3}"/>
              </a:ext>
            </a:extLst>
          </p:cNvPr>
          <p:cNvCxnSpPr>
            <a:cxnSpLocks/>
            <a:stCxn id="346" idx="3"/>
            <a:endCxn id="381" idx="2"/>
          </p:cNvCxnSpPr>
          <p:nvPr/>
        </p:nvCxnSpPr>
        <p:spPr>
          <a:xfrm flipV="1">
            <a:off x="3389506" y="3554268"/>
            <a:ext cx="4282838" cy="802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E236CF92-44FF-4E04-867E-8AB143AE983D}"/>
              </a:ext>
            </a:extLst>
          </p:cNvPr>
          <p:cNvCxnSpPr>
            <a:cxnSpLocks/>
            <a:stCxn id="402" idx="6"/>
            <a:endCxn id="382" idx="1"/>
          </p:cNvCxnSpPr>
          <p:nvPr/>
        </p:nvCxnSpPr>
        <p:spPr>
          <a:xfrm>
            <a:off x="6125393" y="3325607"/>
            <a:ext cx="1078829" cy="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Parallelogram 440">
            <a:extLst>
              <a:ext uri="{FF2B5EF4-FFF2-40B4-BE49-F238E27FC236}">
                <a16:creationId xmlns:a16="http://schemas.microsoft.com/office/drawing/2014/main" id="{D083D7D7-C7F1-420D-B30C-C0B0CC8CE0EC}"/>
              </a:ext>
            </a:extLst>
          </p:cNvPr>
          <p:cNvSpPr/>
          <p:nvPr/>
        </p:nvSpPr>
        <p:spPr>
          <a:xfrm>
            <a:off x="7913724" y="2654186"/>
            <a:ext cx="760333" cy="411480"/>
          </a:xfrm>
          <a:prstGeom prst="parallelogram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ECA18263-4C30-404F-B275-D931CC5E3FC6}"/>
              </a:ext>
            </a:extLst>
          </p:cNvPr>
          <p:cNvSpPr txBox="1"/>
          <p:nvPr/>
        </p:nvSpPr>
        <p:spPr>
          <a:xfrm>
            <a:off x="7929707" y="2648134"/>
            <a:ext cx="73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Models</a:t>
            </a:r>
          </a:p>
        </p:txBody>
      </p:sp>
      <p:cxnSp>
        <p:nvCxnSpPr>
          <p:cNvPr id="472" name="Connector: Elbow 471">
            <a:extLst>
              <a:ext uri="{FF2B5EF4-FFF2-40B4-BE49-F238E27FC236}">
                <a16:creationId xmlns:a16="http://schemas.microsoft.com/office/drawing/2014/main" id="{4849C372-1F42-4193-9E36-99593C0046EA}"/>
              </a:ext>
            </a:extLst>
          </p:cNvPr>
          <p:cNvCxnSpPr>
            <a:stCxn id="186" idx="3"/>
            <a:endCxn id="189" idx="2"/>
          </p:cNvCxnSpPr>
          <p:nvPr/>
        </p:nvCxnSpPr>
        <p:spPr>
          <a:xfrm flipV="1">
            <a:off x="2716623" y="3139493"/>
            <a:ext cx="1243800" cy="900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Connector: Elbow 475">
            <a:extLst>
              <a:ext uri="{FF2B5EF4-FFF2-40B4-BE49-F238E27FC236}">
                <a16:creationId xmlns:a16="http://schemas.microsoft.com/office/drawing/2014/main" id="{23077947-EA96-48CF-8498-5A8066BCCA6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97004" y="1958234"/>
            <a:ext cx="82270" cy="1644569"/>
          </a:xfrm>
          <a:prstGeom prst="bentConnector3">
            <a:avLst>
              <a:gd name="adj1" fmla="val 272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Connector: Elbow 478">
            <a:extLst>
              <a:ext uri="{FF2B5EF4-FFF2-40B4-BE49-F238E27FC236}">
                <a16:creationId xmlns:a16="http://schemas.microsoft.com/office/drawing/2014/main" id="{E90F49D7-BD6F-4F26-AFBF-356BFEE490AA}"/>
              </a:ext>
            </a:extLst>
          </p:cNvPr>
          <p:cNvCxnSpPr>
            <a:cxnSpLocks/>
            <a:stCxn id="272" idx="0"/>
            <a:endCxn id="188" idx="1"/>
          </p:cNvCxnSpPr>
          <p:nvPr/>
        </p:nvCxnSpPr>
        <p:spPr>
          <a:xfrm rot="5400000" flipH="1" flipV="1">
            <a:off x="3284613" y="3043437"/>
            <a:ext cx="320703" cy="1347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Connector: Elbow 482">
            <a:extLst>
              <a:ext uri="{FF2B5EF4-FFF2-40B4-BE49-F238E27FC236}">
                <a16:creationId xmlns:a16="http://schemas.microsoft.com/office/drawing/2014/main" id="{9A79A179-B180-4849-8626-0EBEA67DFD69}"/>
              </a:ext>
            </a:extLst>
          </p:cNvPr>
          <p:cNvCxnSpPr>
            <a:stCxn id="189" idx="3"/>
            <a:endCxn id="205" idx="1"/>
          </p:cNvCxnSpPr>
          <p:nvPr/>
        </p:nvCxnSpPr>
        <p:spPr>
          <a:xfrm>
            <a:off x="4382342" y="2939438"/>
            <a:ext cx="225901" cy="3832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nector: Elbow 487">
            <a:extLst>
              <a:ext uri="{FF2B5EF4-FFF2-40B4-BE49-F238E27FC236}">
                <a16:creationId xmlns:a16="http://schemas.microsoft.com/office/drawing/2014/main" id="{6268AD4F-D449-4D38-A39E-A89DC41F94C4}"/>
              </a:ext>
            </a:extLst>
          </p:cNvPr>
          <p:cNvCxnSpPr>
            <a:stCxn id="349" idx="3"/>
            <a:endCxn id="382" idx="3"/>
          </p:cNvCxnSpPr>
          <p:nvPr/>
        </p:nvCxnSpPr>
        <p:spPr>
          <a:xfrm flipV="1">
            <a:off x="4787506" y="3334341"/>
            <a:ext cx="3352959" cy="1482048"/>
          </a:xfrm>
          <a:prstGeom prst="bentConnector3">
            <a:avLst>
              <a:gd name="adj1" fmla="val 106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E062AF6B-C6FF-4168-A959-1B946EA199EB}"/>
              </a:ext>
            </a:extLst>
          </p:cNvPr>
          <p:cNvGrpSpPr/>
          <p:nvPr/>
        </p:nvGrpSpPr>
        <p:grpSpPr>
          <a:xfrm>
            <a:off x="6599413" y="2719807"/>
            <a:ext cx="825515" cy="246221"/>
            <a:chOff x="3230880" y="2695174"/>
            <a:chExt cx="1014984" cy="552979"/>
          </a:xfrm>
        </p:grpSpPr>
        <p:sp>
          <p:nvSpPr>
            <p:cNvPr id="491" name="Parallelogram 490">
              <a:extLst>
                <a:ext uri="{FF2B5EF4-FFF2-40B4-BE49-F238E27FC236}">
                  <a16:creationId xmlns:a16="http://schemas.microsoft.com/office/drawing/2014/main" id="{175A2E30-8CB3-4B7E-94A8-39865885EA52}"/>
                </a:ext>
              </a:extLst>
            </p:cNvPr>
            <p:cNvSpPr/>
            <p:nvPr/>
          </p:nvSpPr>
          <p:spPr>
            <a:xfrm>
              <a:off x="3230880" y="2727406"/>
              <a:ext cx="1014984" cy="507851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B5C7F19A-2416-4F0F-BCD4-D5019D52AFFE}"/>
                </a:ext>
              </a:extLst>
            </p:cNvPr>
            <p:cNvSpPr txBox="1"/>
            <p:nvPr/>
          </p:nvSpPr>
          <p:spPr>
            <a:xfrm>
              <a:off x="3252218" y="2695174"/>
              <a:ext cx="975360" cy="5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F1-Scores</a:t>
              </a:r>
            </a:p>
          </p:txBody>
        </p:sp>
      </p:grp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D2C23788-EC71-49ED-B842-8A4A432E82A9}"/>
              </a:ext>
            </a:extLst>
          </p:cNvPr>
          <p:cNvCxnSpPr>
            <a:cxnSpLocks/>
            <a:stCxn id="381" idx="0"/>
            <a:endCxn id="498" idx="4"/>
          </p:cNvCxnSpPr>
          <p:nvPr/>
        </p:nvCxnSpPr>
        <p:spPr>
          <a:xfrm flipV="1">
            <a:off x="7672344" y="2922561"/>
            <a:ext cx="1775" cy="220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Oval 497">
            <a:extLst>
              <a:ext uri="{FF2B5EF4-FFF2-40B4-BE49-F238E27FC236}">
                <a16:creationId xmlns:a16="http://schemas.microsoft.com/office/drawing/2014/main" id="{15DE9509-F1B4-4FE4-8DB3-FA1FDB07E7E0}"/>
              </a:ext>
            </a:extLst>
          </p:cNvPr>
          <p:cNvSpPr/>
          <p:nvPr/>
        </p:nvSpPr>
        <p:spPr>
          <a:xfrm>
            <a:off x="7595213" y="2776621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997B7FD7-B239-46DC-9EEE-1F3DA0B39EDA}"/>
              </a:ext>
            </a:extLst>
          </p:cNvPr>
          <p:cNvCxnSpPr>
            <a:cxnSpLocks/>
            <a:stCxn id="498" idx="2"/>
            <a:endCxn id="491" idx="2"/>
          </p:cNvCxnSpPr>
          <p:nvPr/>
        </p:nvCxnSpPr>
        <p:spPr>
          <a:xfrm flipH="1" flipV="1">
            <a:off x="7396662" y="2847224"/>
            <a:ext cx="198551" cy="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D1BBF8DD-D26D-42C1-9063-5415675953BF}"/>
              </a:ext>
            </a:extLst>
          </p:cNvPr>
          <p:cNvCxnSpPr>
            <a:cxnSpLocks/>
            <a:stCxn id="498" idx="6"/>
            <a:endCxn id="442" idx="1"/>
          </p:cNvCxnSpPr>
          <p:nvPr/>
        </p:nvCxnSpPr>
        <p:spPr>
          <a:xfrm flipV="1">
            <a:off x="7753025" y="2848189"/>
            <a:ext cx="176682" cy="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8DD8E943-417D-4C7D-A62E-E7379D9EA993}"/>
              </a:ext>
            </a:extLst>
          </p:cNvPr>
          <p:cNvGrpSpPr/>
          <p:nvPr/>
        </p:nvGrpSpPr>
        <p:grpSpPr>
          <a:xfrm>
            <a:off x="5428476" y="1382356"/>
            <a:ext cx="973506" cy="418548"/>
            <a:chOff x="2001168" y="879168"/>
            <a:chExt cx="998064" cy="532838"/>
          </a:xfrm>
        </p:grpSpPr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32798849-0703-4750-984E-C9AA9FFC8F4E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4FC1B6C2-CF2F-4A50-802E-61A0DB425E10}"/>
                </a:ext>
              </a:extLst>
            </p:cNvPr>
            <p:cNvSpPr txBox="1"/>
            <p:nvPr/>
          </p:nvSpPr>
          <p:spPr>
            <a:xfrm>
              <a:off x="2001168" y="879168"/>
              <a:ext cx="998064" cy="509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Verification</a:t>
              </a:r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BED4B0A2-95A0-4AA5-92D1-60D17C204277}"/>
              </a:ext>
            </a:extLst>
          </p:cNvPr>
          <p:cNvGrpSpPr/>
          <p:nvPr/>
        </p:nvGrpSpPr>
        <p:grpSpPr>
          <a:xfrm>
            <a:off x="3229344" y="1892892"/>
            <a:ext cx="973506" cy="400110"/>
            <a:chOff x="2001168" y="848124"/>
            <a:chExt cx="998064" cy="596934"/>
          </a:xfrm>
        </p:grpSpPr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7D895A8C-8BA9-41C2-83D2-68A6117006F1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F11D12A5-66B7-41F2-8C27-7C80A02AC864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596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Verification</a:t>
              </a:r>
            </a:p>
          </p:txBody>
        </p:sp>
      </p:grp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501FE335-A4DB-4D1B-BF6C-C214A0BE40DB}"/>
              </a:ext>
            </a:extLst>
          </p:cNvPr>
          <p:cNvCxnSpPr>
            <a:cxnSpLocks/>
            <a:stCxn id="517" idx="1"/>
            <a:endCxn id="170" idx="3"/>
          </p:cNvCxnSpPr>
          <p:nvPr/>
        </p:nvCxnSpPr>
        <p:spPr>
          <a:xfrm flipH="1" flipV="1">
            <a:off x="3005895" y="2089304"/>
            <a:ext cx="223449" cy="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ECA8B2B-7D9E-4C66-AD15-964B594A74A9}"/>
              </a:ext>
            </a:extLst>
          </p:cNvPr>
          <p:cNvGrpSpPr/>
          <p:nvPr/>
        </p:nvGrpSpPr>
        <p:grpSpPr>
          <a:xfrm>
            <a:off x="3029389" y="1814038"/>
            <a:ext cx="386490" cy="246221"/>
            <a:chOff x="945142" y="761367"/>
            <a:chExt cx="386490" cy="246221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F8978D6-B72F-4272-A2D2-AD848331966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8C8ABBF-27D1-4311-924C-1A645E1F530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cxnSp>
        <p:nvCxnSpPr>
          <p:cNvPr id="533" name="Connector: Elbow 532">
            <a:extLst>
              <a:ext uri="{FF2B5EF4-FFF2-40B4-BE49-F238E27FC236}">
                <a16:creationId xmlns:a16="http://schemas.microsoft.com/office/drawing/2014/main" id="{226FC938-4E5A-4FAD-B9AF-478AEF775A37}"/>
              </a:ext>
            </a:extLst>
          </p:cNvPr>
          <p:cNvCxnSpPr>
            <a:cxnSpLocks/>
            <a:endCxn id="514" idx="3"/>
          </p:cNvCxnSpPr>
          <p:nvPr/>
        </p:nvCxnSpPr>
        <p:spPr>
          <a:xfrm rot="5400000" flipH="1" flipV="1">
            <a:off x="3681673" y="2219191"/>
            <a:ext cx="3344092" cy="2096526"/>
          </a:xfrm>
          <a:prstGeom prst="bentConnector4">
            <a:avLst>
              <a:gd name="adj1" fmla="val -2292"/>
              <a:gd name="adj2" fmla="val 212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Connector: Elbow 537">
            <a:extLst>
              <a:ext uri="{FF2B5EF4-FFF2-40B4-BE49-F238E27FC236}">
                <a16:creationId xmlns:a16="http://schemas.microsoft.com/office/drawing/2014/main" id="{0565500E-9C7A-4537-A4BD-279E30EE0B26}"/>
              </a:ext>
            </a:extLst>
          </p:cNvPr>
          <p:cNvCxnSpPr>
            <a:cxnSpLocks/>
            <a:stCxn id="498" idx="0"/>
            <a:endCxn id="514" idx="2"/>
          </p:cNvCxnSpPr>
          <p:nvPr/>
        </p:nvCxnSpPr>
        <p:spPr>
          <a:xfrm rot="16200000" flipV="1">
            <a:off x="6306816" y="1409318"/>
            <a:ext cx="975717" cy="1758890"/>
          </a:xfrm>
          <a:prstGeom prst="bentConnector3">
            <a:avLst>
              <a:gd name="adj1" fmla="val 26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59D32CCA-E79C-449A-B185-FB93C2FB49D5}"/>
              </a:ext>
            </a:extLst>
          </p:cNvPr>
          <p:cNvGrpSpPr/>
          <p:nvPr/>
        </p:nvGrpSpPr>
        <p:grpSpPr>
          <a:xfrm>
            <a:off x="5428476" y="824572"/>
            <a:ext cx="973506" cy="418548"/>
            <a:chOff x="2001168" y="879168"/>
            <a:chExt cx="998064" cy="532838"/>
          </a:xfrm>
        </p:grpSpPr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EC74EB22-6A37-4D86-99B5-6FDFB6299F1F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id="{A89D2A24-E164-432E-AB74-6F2B30D57F5E}"/>
                </a:ext>
              </a:extLst>
            </p:cNvPr>
            <p:cNvSpPr txBox="1"/>
            <p:nvPr/>
          </p:nvSpPr>
          <p:spPr>
            <a:xfrm>
              <a:off x="2001168" y="879168"/>
              <a:ext cx="998064" cy="509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 Development</a:t>
              </a:r>
            </a:p>
          </p:txBody>
        </p:sp>
      </p:grp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CE1E4F55-A06E-4B18-A30C-4DB705EDDD7C}"/>
              </a:ext>
            </a:extLst>
          </p:cNvPr>
          <p:cNvCxnSpPr>
            <a:cxnSpLocks/>
            <a:stCxn id="515" idx="0"/>
            <a:endCxn id="546" idx="2"/>
          </p:cNvCxnSpPr>
          <p:nvPr/>
        </p:nvCxnSpPr>
        <p:spPr>
          <a:xfrm flipV="1">
            <a:off x="5915229" y="1243120"/>
            <a:ext cx="0" cy="13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097A638A-8042-4E85-8428-AAEB210616F1}"/>
              </a:ext>
            </a:extLst>
          </p:cNvPr>
          <p:cNvGrpSpPr/>
          <p:nvPr/>
        </p:nvGrpSpPr>
        <p:grpSpPr>
          <a:xfrm>
            <a:off x="5840164" y="246562"/>
            <a:ext cx="582143" cy="246221"/>
            <a:chOff x="3230880" y="2718998"/>
            <a:chExt cx="1014984" cy="342176"/>
          </a:xfrm>
        </p:grpSpPr>
        <p:sp>
          <p:nvSpPr>
            <p:cNvPr id="558" name="Parallelogram 557">
              <a:extLst>
                <a:ext uri="{FF2B5EF4-FFF2-40B4-BE49-F238E27FC236}">
                  <a16:creationId xmlns:a16="http://schemas.microsoft.com/office/drawing/2014/main" id="{5A501D4F-3A9C-4378-BE8E-6F3B745F33B5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F7E61CB3-C5F4-44AE-B188-0EFD4B665791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</a:t>
              </a:r>
            </a:p>
          </p:txBody>
        </p:sp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51973906-B805-482E-91EB-D099A472AD19}"/>
              </a:ext>
            </a:extLst>
          </p:cNvPr>
          <p:cNvGrpSpPr/>
          <p:nvPr/>
        </p:nvGrpSpPr>
        <p:grpSpPr>
          <a:xfrm>
            <a:off x="8819044" y="241162"/>
            <a:ext cx="582143" cy="246221"/>
            <a:chOff x="3230880" y="2718998"/>
            <a:chExt cx="1014984" cy="342176"/>
          </a:xfrm>
        </p:grpSpPr>
        <p:sp>
          <p:nvSpPr>
            <p:cNvPr id="564" name="Parallelogram 563">
              <a:extLst>
                <a:ext uri="{FF2B5EF4-FFF2-40B4-BE49-F238E27FC236}">
                  <a16:creationId xmlns:a16="http://schemas.microsoft.com/office/drawing/2014/main" id="{D61887E7-5E5D-4B48-8B4B-97A93DADA328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BF9F80E8-B312-46B2-993E-361C8D9C7D89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6482EE54-373F-4E87-929A-EACB334E7323}"/>
              </a:ext>
            </a:extLst>
          </p:cNvPr>
          <p:cNvGrpSpPr/>
          <p:nvPr/>
        </p:nvGrpSpPr>
        <p:grpSpPr>
          <a:xfrm>
            <a:off x="8823795" y="1024462"/>
            <a:ext cx="582143" cy="246221"/>
            <a:chOff x="3230880" y="2718998"/>
            <a:chExt cx="1014984" cy="342176"/>
          </a:xfrm>
        </p:grpSpPr>
        <p:sp>
          <p:nvSpPr>
            <p:cNvPr id="567" name="Parallelogram 566">
              <a:extLst>
                <a:ext uri="{FF2B5EF4-FFF2-40B4-BE49-F238E27FC236}">
                  <a16:creationId xmlns:a16="http://schemas.microsoft.com/office/drawing/2014/main" id="{664785CC-618F-4E4F-92C9-BEE1C3C56859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500B2BEF-BAB5-4606-9BCC-60AF4999AF3D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19C5FC2C-A5C6-4E96-B8F2-2094584B6E89}"/>
              </a:ext>
            </a:extLst>
          </p:cNvPr>
          <p:cNvGrpSpPr/>
          <p:nvPr/>
        </p:nvGrpSpPr>
        <p:grpSpPr>
          <a:xfrm>
            <a:off x="6803481" y="541997"/>
            <a:ext cx="888933" cy="266689"/>
            <a:chOff x="3195984" y="928800"/>
            <a:chExt cx="818232" cy="266689"/>
          </a:xfrm>
        </p:grpSpPr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29707A9B-6AFF-42B0-AC99-CB36B738F088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26C05C60-EBAC-4C0F-AD51-89C5D0D39BD2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A4E43BF5-F1FF-47A1-8A28-EB0B01DE16CF}"/>
              </a:ext>
            </a:extLst>
          </p:cNvPr>
          <p:cNvCxnSpPr>
            <a:cxnSpLocks/>
            <a:stCxn id="565" idx="1"/>
            <a:endCxn id="559" idx="3"/>
          </p:cNvCxnSpPr>
          <p:nvPr/>
        </p:nvCxnSpPr>
        <p:spPr>
          <a:xfrm flipH="1">
            <a:off x="6411818" y="364273"/>
            <a:ext cx="2419463" cy="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Connector: Elbow 578">
            <a:extLst>
              <a:ext uri="{FF2B5EF4-FFF2-40B4-BE49-F238E27FC236}">
                <a16:creationId xmlns:a16="http://schemas.microsoft.com/office/drawing/2014/main" id="{00E345E7-B929-4355-A453-A7B9D0868017}"/>
              </a:ext>
            </a:extLst>
          </p:cNvPr>
          <p:cNvCxnSpPr>
            <a:cxnSpLocks/>
            <a:stCxn id="214" idx="5"/>
            <a:endCxn id="586" idx="2"/>
          </p:cNvCxnSpPr>
          <p:nvPr/>
        </p:nvCxnSpPr>
        <p:spPr>
          <a:xfrm rot="10800000" flipH="1">
            <a:off x="446534" y="1335492"/>
            <a:ext cx="6809862" cy="2196518"/>
          </a:xfrm>
          <a:prstGeom prst="bentConnector4">
            <a:avLst>
              <a:gd name="adj1" fmla="val -3357"/>
              <a:gd name="adj2" fmla="val 486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39D650A4-A211-41CB-966C-296CB04EEF8D}"/>
              </a:ext>
            </a:extLst>
          </p:cNvPr>
          <p:cNvGrpSpPr/>
          <p:nvPr/>
        </p:nvGrpSpPr>
        <p:grpSpPr>
          <a:xfrm>
            <a:off x="6769583" y="1026115"/>
            <a:ext cx="973625" cy="309377"/>
            <a:chOff x="3195984" y="928800"/>
            <a:chExt cx="818232" cy="266689"/>
          </a:xfrm>
        </p:grpSpPr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CF44FEC4-8D54-4218-9F06-DF9528A51DD8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1D1F0A3C-F61A-4914-A33A-26C54FFD1AAB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12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</a:p>
          </p:txBody>
        </p:sp>
      </p:grp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83E45B03-14C2-4083-BCA3-C9EA90464EB1}"/>
              </a:ext>
            </a:extLst>
          </p:cNvPr>
          <p:cNvGrpSpPr/>
          <p:nvPr/>
        </p:nvGrpSpPr>
        <p:grpSpPr>
          <a:xfrm>
            <a:off x="7903279" y="1026704"/>
            <a:ext cx="608594" cy="308326"/>
            <a:chOff x="3195984" y="928800"/>
            <a:chExt cx="818232" cy="266689"/>
          </a:xfrm>
        </p:grpSpPr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1A943C40-00B6-4848-890C-8C8C311E6997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DE9B5BEC-FEE2-49BF-8BA2-3F155DC1478C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12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</a:t>
              </a:r>
            </a:p>
          </p:txBody>
        </p:sp>
      </p:grpSp>
      <p:cxnSp>
        <p:nvCxnSpPr>
          <p:cNvPr id="642" name="Straight Arrow Connector 641">
            <a:extLst>
              <a:ext uri="{FF2B5EF4-FFF2-40B4-BE49-F238E27FC236}">
                <a16:creationId xmlns:a16="http://schemas.microsoft.com/office/drawing/2014/main" id="{334CE64E-7108-4458-9BB0-4B67341195CC}"/>
              </a:ext>
            </a:extLst>
          </p:cNvPr>
          <p:cNvCxnSpPr>
            <a:stCxn id="586" idx="3"/>
            <a:endCxn id="621" idx="1"/>
          </p:cNvCxnSpPr>
          <p:nvPr/>
        </p:nvCxnSpPr>
        <p:spPr>
          <a:xfrm>
            <a:off x="7743208" y="1180804"/>
            <a:ext cx="160071" cy="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5EBC60D2-1D79-424A-81C5-479BE19A6AAE}"/>
              </a:ext>
            </a:extLst>
          </p:cNvPr>
          <p:cNvCxnSpPr>
            <a:stCxn id="622" idx="3"/>
            <a:endCxn id="568" idx="1"/>
          </p:cNvCxnSpPr>
          <p:nvPr/>
        </p:nvCxnSpPr>
        <p:spPr>
          <a:xfrm flipV="1">
            <a:off x="8511873" y="1147573"/>
            <a:ext cx="324159" cy="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94D693F1-E70B-41EC-AEF0-DDF778B28F96}"/>
              </a:ext>
            </a:extLst>
          </p:cNvPr>
          <p:cNvGrpSpPr/>
          <p:nvPr/>
        </p:nvGrpSpPr>
        <p:grpSpPr>
          <a:xfrm>
            <a:off x="6606346" y="-19226"/>
            <a:ext cx="497777" cy="262329"/>
            <a:chOff x="1465446" y="383906"/>
            <a:chExt cx="497777" cy="262329"/>
          </a:xfrm>
          <a:noFill/>
        </p:grpSpPr>
        <p:sp>
          <p:nvSpPr>
            <p:cNvPr id="649" name="Rectangle: Single Corner Snipped 648">
              <a:extLst>
                <a:ext uri="{FF2B5EF4-FFF2-40B4-BE49-F238E27FC236}">
                  <a16:creationId xmlns:a16="http://schemas.microsoft.com/office/drawing/2014/main" id="{9B1C9BBA-298C-4B9E-9725-8B5F94DCB94F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TextBox 649">
              <a:extLst>
                <a:ext uri="{FF2B5EF4-FFF2-40B4-BE49-F238E27FC236}">
                  <a16:creationId xmlns:a16="http://schemas.microsoft.com/office/drawing/2014/main" id="{33E1A7D4-C160-4369-B7A6-AF0E743B258A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</a:t>
              </a:r>
            </a:p>
          </p:txBody>
        </p:sp>
      </p:grpSp>
      <p:cxnSp>
        <p:nvCxnSpPr>
          <p:cNvPr id="570" name="Connector: Elbow 569">
            <a:extLst>
              <a:ext uri="{FF2B5EF4-FFF2-40B4-BE49-F238E27FC236}">
                <a16:creationId xmlns:a16="http://schemas.microsoft.com/office/drawing/2014/main" id="{A10942EF-E5DB-419F-A34A-19A7B5F3CE89}"/>
              </a:ext>
            </a:extLst>
          </p:cNvPr>
          <p:cNvCxnSpPr>
            <a:cxnSpLocks/>
            <a:stCxn id="74" idx="2"/>
            <a:endCxn id="573" idx="0"/>
          </p:cNvCxnSpPr>
          <p:nvPr/>
        </p:nvCxnSpPr>
        <p:spPr>
          <a:xfrm rot="5400000" flipH="1" flipV="1">
            <a:off x="4398661" y="-1433399"/>
            <a:ext cx="869283" cy="4829290"/>
          </a:xfrm>
          <a:prstGeom prst="bentConnector5">
            <a:avLst>
              <a:gd name="adj1" fmla="val 155155"/>
              <a:gd name="adj2" fmla="val 50560"/>
              <a:gd name="adj3" fmla="val 155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7" name="Group 656">
            <a:extLst>
              <a:ext uri="{FF2B5EF4-FFF2-40B4-BE49-F238E27FC236}">
                <a16:creationId xmlns:a16="http://schemas.microsoft.com/office/drawing/2014/main" id="{CB1AE891-C4F1-4ACE-820A-E397BB94AACD}"/>
              </a:ext>
            </a:extLst>
          </p:cNvPr>
          <p:cNvGrpSpPr/>
          <p:nvPr/>
        </p:nvGrpSpPr>
        <p:grpSpPr>
          <a:xfrm>
            <a:off x="8699152" y="-131340"/>
            <a:ext cx="497777" cy="262329"/>
            <a:chOff x="1465446" y="383906"/>
            <a:chExt cx="497777" cy="262329"/>
          </a:xfrm>
          <a:noFill/>
        </p:grpSpPr>
        <p:sp>
          <p:nvSpPr>
            <p:cNvPr id="658" name="Rectangle: Single Corner Snipped 657">
              <a:extLst>
                <a:ext uri="{FF2B5EF4-FFF2-40B4-BE49-F238E27FC236}">
                  <a16:creationId xmlns:a16="http://schemas.microsoft.com/office/drawing/2014/main" id="{708BDE19-7F1D-4CF7-834A-73207CC14636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70F73C20-5463-43CE-B87E-5EF534236EA7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</a:t>
              </a:r>
            </a:p>
          </p:txBody>
        </p:sp>
      </p:grpSp>
      <p:grpSp>
        <p:nvGrpSpPr>
          <p:cNvPr id="660" name="Group 659">
            <a:extLst>
              <a:ext uri="{FF2B5EF4-FFF2-40B4-BE49-F238E27FC236}">
                <a16:creationId xmlns:a16="http://schemas.microsoft.com/office/drawing/2014/main" id="{D9234C02-5A8E-4491-BAA8-13AFE69E6F82}"/>
              </a:ext>
            </a:extLst>
          </p:cNvPr>
          <p:cNvGrpSpPr/>
          <p:nvPr/>
        </p:nvGrpSpPr>
        <p:grpSpPr>
          <a:xfrm>
            <a:off x="1784989" y="1779238"/>
            <a:ext cx="386490" cy="246221"/>
            <a:chOff x="945142" y="761367"/>
            <a:chExt cx="386490" cy="246221"/>
          </a:xfrm>
        </p:grpSpPr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20C686A0-888B-4998-8D51-D8120F8720F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BB0B0B39-DA62-4139-A22E-7AF918DCFBA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38ED892F-FE0E-46F6-9A2C-CAD884AC3E38}"/>
              </a:ext>
            </a:extLst>
          </p:cNvPr>
          <p:cNvGrpSpPr/>
          <p:nvPr/>
        </p:nvGrpSpPr>
        <p:grpSpPr>
          <a:xfrm>
            <a:off x="228212" y="2729408"/>
            <a:ext cx="386490" cy="246221"/>
            <a:chOff x="945142" y="761367"/>
            <a:chExt cx="386490" cy="246221"/>
          </a:xfrm>
        </p:grpSpPr>
        <p:sp>
          <p:nvSpPr>
            <p:cNvPr id="664" name="Oval 663">
              <a:extLst>
                <a:ext uri="{FF2B5EF4-FFF2-40B4-BE49-F238E27FC236}">
                  <a16:creationId xmlns:a16="http://schemas.microsoft.com/office/drawing/2014/main" id="{E5DE29C6-C037-4556-AC4F-4CED735185F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TextBox 664">
              <a:extLst>
                <a:ext uri="{FF2B5EF4-FFF2-40B4-BE49-F238E27FC236}">
                  <a16:creationId xmlns:a16="http://schemas.microsoft.com/office/drawing/2014/main" id="{89F46F37-37C8-4A48-AC72-84576369C16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</p:grpSp>
      <p:cxnSp>
        <p:nvCxnSpPr>
          <p:cNvPr id="678" name="Straight Arrow Connector 677">
            <a:extLst>
              <a:ext uri="{FF2B5EF4-FFF2-40B4-BE49-F238E27FC236}">
                <a16:creationId xmlns:a16="http://schemas.microsoft.com/office/drawing/2014/main" id="{6F0CF51C-CB13-4547-8F36-2EA09491C2BE}"/>
              </a:ext>
            </a:extLst>
          </p:cNvPr>
          <p:cNvCxnSpPr>
            <a:stCxn id="174" idx="2"/>
            <a:endCxn id="215" idx="0"/>
          </p:cNvCxnSpPr>
          <p:nvPr/>
        </p:nvCxnSpPr>
        <p:spPr>
          <a:xfrm>
            <a:off x="1004551" y="3108971"/>
            <a:ext cx="837" cy="22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Arrow Connector 679">
            <a:extLst>
              <a:ext uri="{FF2B5EF4-FFF2-40B4-BE49-F238E27FC236}">
                <a16:creationId xmlns:a16="http://schemas.microsoft.com/office/drawing/2014/main" id="{FECB6A9E-1276-4AFD-880E-BA8F69597FBB}"/>
              </a:ext>
            </a:extLst>
          </p:cNvPr>
          <p:cNvCxnSpPr>
            <a:stCxn id="214" idx="4"/>
            <a:endCxn id="323" idx="0"/>
          </p:cNvCxnSpPr>
          <p:nvPr/>
        </p:nvCxnSpPr>
        <p:spPr>
          <a:xfrm>
            <a:off x="962698" y="3730756"/>
            <a:ext cx="2028" cy="31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F515B43C-5DCC-4019-AB6E-1540AF51829E}"/>
              </a:ext>
            </a:extLst>
          </p:cNvPr>
          <p:cNvGrpSpPr/>
          <p:nvPr/>
        </p:nvGrpSpPr>
        <p:grpSpPr>
          <a:xfrm>
            <a:off x="5383918" y="3531723"/>
            <a:ext cx="386490" cy="246221"/>
            <a:chOff x="945142" y="761367"/>
            <a:chExt cx="386490" cy="246221"/>
          </a:xfrm>
        </p:grpSpPr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AB950705-C6A6-40F5-81E7-BCF88F7A284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TextBox 685">
              <a:extLst>
                <a:ext uri="{FF2B5EF4-FFF2-40B4-BE49-F238E27FC236}">
                  <a16:creationId xmlns:a16="http://schemas.microsoft.com/office/drawing/2014/main" id="{1759BC32-A7E6-4614-A482-1225DE48585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BE038620-E34D-4D92-894A-283F0296A82C}"/>
              </a:ext>
            </a:extLst>
          </p:cNvPr>
          <p:cNvGrpSpPr/>
          <p:nvPr/>
        </p:nvGrpSpPr>
        <p:grpSpPr>
          <a:xfrm>
            <a:off x="5511592" y="2485644"/>
            <a:ext cx="386490" cy="246221"/>
            <a:chOff x="945142" y="761367"/>
            <a:chExt cx="386490" cy="246221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7E271CD3-7D9C-46A2-B009-996306F1CC98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TextBox 688">
              <a:extLst>
                <a:ext uri="{FF2B5EF4-FFF2-40B4-BE49-F238E27FC236}">
                  <a16:creationId xmlns:a16="http://schemas.microsoft.com/office/drawing/2014/main" id="{34213AF5-9018-4564-88AE-9575AB003150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690" name="Group 689">
            <a:extLst>
              <a:ext uri="{FF2B5EF4-FFF2-40B4-BE49-F238E27FC236}">
                <a16:creationId xmlns:a16="http://schemas.microsoft.com/office/drawing/2014/main" id="{325FC632-B344-4A8E-9945-BDF41D1827EB}"/>
              </a:ext>
            </a:extLst>
          </p:cNvPr>
          <p:cNvGrpSpPr/>
          <p:nvPr/>
        </p:nvGrpSpPr>
        <p:grpSpPr>
          <a:xfrm>
            <a:off x="2212710" y="4510867"/>
            <a:ext cx="386490" cy="246221"/>
            <a:chOff x="945142" y="761367"/>
            <a:chExt cx="386490" cy="246221"/>
          </a:xfrm>
        </p:grpSpPr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2D8CF497-2B36-4505-9118-2AF44670FF78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TextBox 691">
              <a:extLst>
                <a:ext uri="{FF2B5EF4-FFF2-40B4-BE49-F238E27FC236}">
                  <a16:creationId xmlns:a16="http://schemas.microsoft.com/office/drawing/2014/main" id="{23729DEF-078D-4384-93A0-B0BDC88F34F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</a:p>
          </p:txBody>
        </p:sp>
      </p:grpSp>
      <p:grpSp>
        <p:nvGrpSpPr>
          <p:cNvPr id="693" name="Group 692">
            <a:extLst>
              <a:ext uri="{FF2B5EF4-FFF2-40B4-BE49-F238E27FC236}">
                <a16:creationId xmlns:a16="http://schemas.microsoft.com/office/drawing/2014/main" id="{D39DB850-AF39-4F7E-9C84-30319063FDEB}"/>
              </a:ext>
            </a:extLst>
          </p:cNvPr>
          <p:cNvGrpSpPr/>
          <p:nvPr/>
        </p:nvGrpSpPr>
        <p:grpSpPr>
          <a:xfrm>
            <a:off x="2252859" y="4159195"/>
            <a:ext cx="386490" cy="246221"/>
            <a:chOff x="945142" y="761367"/>
            <a:chExt cx="386490" cy="246221"/>
          </a:xfrm>
        </p:grpSpPr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0290DDB1-AB8D-4895-BE1F-E7D2DF935460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TextBox 694">
              <a:extLst>
                <a:ext uri="{FF2B5EF4-FFF2-40B4-BE49-F238E27FC236}">
                  <a16:creationId xmlns:a16="http://schemas.microsoft.com/office/drawing/2014/main" id="{792B958D-2784-4517-8DD0-C28C263C115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</p:txBody>
        </p:sp>
      </p:grpSp>
      <p:grpSp>
        <p:nvGrpSpPr>
          <p:cNvPr id="696" name="Group 695">
            <a:extLst>
              <a:ext uri="{FF2B5EF4-FFF2-40B4-BE49-F238E27FC236}">
                <a16:creationId xmlns:a16="http://schemas.microsoft.com/office/drawing/2014/main" id="{D31F62BA-1DF1-4C3F-8C69-6D993B84F560}"/>
              </a:ext>
            </a:extLst>
          </p:cNvPr>
          <p:cNvGrpSpPr/>
          <p:nvPr/>
        </p:nvGrpSpPr>
        <p:grpSpPr>
          <a:xfrm>
            <a:off x="3670964" y="4568211"/>
            <a:ext cx="386490" cy="246221"/>
            <a:chOff x="945142" y="761367"/>
            <a:chExt cx="386490" cy="246221"/>
          </a:xfrm>
        </p:grpSpPr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256F35AC-1991-432E-8962-A75A7E75F08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TextBox 697">
              <a:extLst>
                <a:ext uri="{FF2B5EF4-FFF2-40B4-BE49-F238E27FC236}">
                  <a16:creationId xmlns:a16="http://schemas.microsoft.com/office/drawing/2014/main" id="{7C7CE74C-03BE-4F47-AC3D-EC5B0DC3DB4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</p:txBody>
        </p:sp>
      </p:grp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9CF5ACC0-0A2F-4CA4-B2EA-9F2CDAC5F998}"/>
              </a:ext>
            </a:extLst>
          </p:cNvPr>
          <p:cNvGrpSpPr/>
          <p:nvPr/>
        </p:nvGrpSpPr>
        <p:grpSpPr>
          <a:xfrm>
            <a:off x="7024693" y="3031616"/>
            <a:ext cx="386490" cy="246221"/>
            <a:chOff x="945142" y="761367"/>
            <a:chExt cx="386490" cy="246221"/>
          </a:xfrm>
        </p:grpSpPr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71503B07-3180-4EF0-ACE3-038D1CC43DA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TextBox 700">
              <a:extLst>
                <a:ext uri="{FF2B5EF4-FFF2-40B4-BE49-F238E27FC236}">
                  <a16:creationId xmlns:a16="http://schemas.microsoft.com/office/drawing/2014/main" id="{28EAA41F-6785-4C40-8B23-CE659E30A6D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</a:p>
          </p:txBody>
        </p:sp>
      </p:grp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B36A8C7C-5B65-4545-97BE-D9A10B898242}"/>
              </a:ext>
            </a:extLst>
          </p:cNvPr>
          <p:cNvGrpSpPr/>
          <p:nvPr/>
        </p:nvGrpSpPr>
        <p:grpSpPr>
          <a:xfrm>
            <a:off x="7823909" y="2536725"/>
            <a:ext cx="386490" cy="246221"/>
            <a:chOff x="945142" y="761367"/>
            <a:chExt cx="386490" cy="246221"/>
          </a:xfrm>
        </p:grpSpPr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C7FDF9EC-1CDD-487F-B9ED-A34ADFD23FC3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TextBox 703">
              <a:extLst>
                <a:ext uri="{FF2B5EF4-FFF2-40B4-BE49-F238E27FC236}">
                  <a16:creationId xmlns:a16="http://schemas.microsoft.com/office/drawing/2014/main" id="{DAB0D088-37A2-4B60-81A6-53B3740E649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</a:p>
          </p:txBody>
        </p:sp>
      </p:grpSp>
      <p:grpSp>
        <p:nvGrpSpPr>
          <p:cNvPr id="705" name="Group 704">
            <a:extLst>
              <a:ext uri="{FF2B5EF4-FFF2-40B4-BE49-F238E27FC236}">
                <a16:creationId xmlns:a16="http://schemas.microsoft.com/office/drawing/2014/main" id="{68B7D741-0EFA-49B0-949A-A55DEE8479B1}"/>
              </a:ext>
            </a:extLst>
          </p:cNvPr>
          <p:cNvGrpSpPr/>
          <p:nvPr/>
        </p:nvGrpSpPr>
        <p:grpSpPr>
          <a:xfrm>
            <a:off x="4486776" y="3033423"/>
            <a:ext cx="386490" cy="246221"/>
            <a:chOff x="945142" y="761367"/>
            <a:chExt cx="386490" cy="246221"/>
          </a:xfrm>
        </p:grpSpPr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389ECADA-30B6-4A3D-BA4D-4D6652CC479C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id="{19340F9D-74F3-48B9-97C8-4E5C08A973A0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A273A71-8DD2-447E-A503-0672332CC188}"/>
              </a:ext>
            </a:extLst>
          </p:cNvPr>
          <p:cNvGrpSpPr/>
          <p:nvPr/>
        </p:nvGrpSpPr>
        <p:grpSpPr>
          <a:xfrm>
            <a:off x="6475569" y="2601791"/>
            <a:ext cx="386490" cy="246221"/>
            <a:chOff x="945142" y="761367"/>
            <a:chExt cx="386490" cy="246221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F92B5E78-29E1-4BDD-88DF-4C0CF7FBDB0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TextBox 709">
              <a:extLst>
                <a:ext uri="{FF2B5EF4-FFF2-40B4-BE49-F238E27FC236}">
                  <a16:creationId xmlns:a16="http://schemas.microsoft.com/office/drawing/2014/main" id="{13753393-9449-4C42-AE20-FE7AD306D2D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</a:p>
          </p:txBody>
        </p:sp>
      </p:grpSp>
      <p:grpSp>
        <p:nvGrpSpPr>
          <p:cNvPr id="711" name="Group 710">
            <a:extLst>
              <a:ext uri="{FF2B5EF4-FFF2-40B4-BE49-F238E27FC236}">
                <a16:creationId xmlns:a16="http://schemas.microsoft.com/office/drawing/2014/main" id="{712183E1-A2E5-4E5F-A10E-58F13008CA52}"/>
              </a:ext>
            </a:extLst>
          </p:cNvPr>
          <p:cNvGrpSpPr/>
          <p:nvPr/>
        </p:nvGrpSpPr>
        <p:grpSpPr>
          <a:xfrm>
            <a:off x="7721521" y="909175"/>
            <a:ext cx="386490" cy="246221"/>
            <a:chOff x="945142" y="761367"/>
            <a:chExt cx="386490" cy="246221"/>
          </a:xfrm>
        </p:grpSpPr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C588C42B-049A-4CF3-A40F-84EC4362D11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TextBox 712">
              <a:extLst>
                <a:ext uri="{FF2B5EF4-FFF2-40B4-BE49-F238E27FC236}">
                  <a16:creationId xmlns:a16="http://schemas.microsoft.com/office/drawing/2014/main" id="{57415E2D-753C-4CE7-AB82-DD195C3D186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</a:p>
          </p:txBody>
        </p:sp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D584831C-1EBB-4B4B-81D0-04D4078E1124}"/>
              </a:ext>
            </a:extLst>
          </p:cNvPr>
          <p:cNvGrpSpPr/>
          <p:nvPr/>
        </p:nvGrpSpPr>
        <p:grpSpPr>
          <a:xfrm>
            <a:off x="5717506" y="128402"/>
            <a:ext cx="386490" cy="246221"/>
            <a:chOff x="945142" y="761367"/>
            <a:chExt cx="386490" cy="246221"/>
          </a:xfrm>
        </p:grpSpPr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D5A35BB9-B7D1-413B-8071-37D154CC971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TextBox 716">
              <a:extLst>
                <a:ext uri="{FF2B5EF4-FFF2-40B4-BE49-F238E27FC236}">
                  <a16:creationId xmlns:a16="http://schemas.microsoft.com/office/drawing/2014/main" id="{7FC45DB5-C4AF-409D-B527-B73261DDB4B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27</a:t>
              </a:r>
            </a:p>
          </p:txBody>
        </p:sp>
      </p:grpSp>
      <p:grpSp>
        <p:nvGrpSpPr>
          <p:cNvPr id="718" name="Group 717">
            <a:extLst>
              <a:ext uri="{FF2B5EF4-FFF2-40B4-BE49-F238E27FC236}">
                <a16:creationId xmlns:a16="http://schemas.microsoft.com/office/drawing/2014/main" id="{B20B1A96-25F1-493A-A01B-D566BA605203}"/>
              </a:ext>
            </a:extLst>
          </p:cNvPr>
          <p:cNvGrpSpPr/>
          <p:nvPr/>
        </p:nvGrpSpPr>
        <p:grpSpPr>
          <a:xfrm>
            <a:off x="5264743" y="1288065"/>
            <a:ext cx="386490" cy="246221"/>
            <a:chOff x="945142" y="761367"/>
            <a:chExt cx="386490" cy="246221"/>
          </a:xfrm>
        </p:grpSpPr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8EAF4950-D20B-46B8-B4DB-2178EF75615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TextBox 719">
              <a:extLst>
                <a:ext uri="{FF2B5EF4-FFF2-40B4-BE49-F238E27FC236}">
                  <a16:creationId xmlns:a16="http://schemas.microsoft.com/office/drawing/2014/main" id="{E9994600-CCCB-44C3-91F8-24E5ACE1C52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</a:p>
          </p:txBody>
        </p:sp>
      </p:grpSp>
      <p:grpSp>
        <p:nvGrpSpPr>
          <p:cNvPr id="721" name="Group 720">
            <a:extLst>
              <a:ext uri="{FF2B5EF4-FFF2-40B4-BE49-F238E27FC236}">
                <a16:creationId xmlns:a16="http://schemas.microsoft.com/office/drawing/2014/main" id="{B0426371-28E5-464E-AB87-8841E65E7417}"/>
              </a:ext>
            </a:extLst>
          </p:cNvPr>
          <p:cNvGrpSpPr/>
          <p:nvPr/>
        </p:nvGrpSpPr>
        <p:grpSpPr>
          <a:xfrm>
            <a:off x="5249031" y="730228"/>
            <a:ext cx="386490" cy="246221"/>
            <a:chOff x="945142" y="761367"/>
            <a:chExt cx="386490" cy="246221"/>
          </a:xfrm>
        </p:grpSpPr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54BE0B5F-18D5-4AA2-BE91-59B0E4C984B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TextBox 722">
              <a:extLst>
                <a:ext uri="{FF2B5EF4-FFF2-40B4-BE49-F238E27FC236}">
                  <a16:creationId xmlns:a16="http://schemas.microsoft.com/office/drawing/2014/main" id="{32A87D9A-91A9-45A0-B271-736B19EC025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</a:p>
          </p:txBody>
        </p:sp>
      </p:grpSp>
      <p:grpSp>
        <p:nvGrpSpPr>
          <p:cNvPr id="735" name="Group 734">
            <a:extLst>
              <a:ext uri="{FF2B5EF4-FFF2-40B4-BE49-F238E27FC236}">
                <a16:creationId xmlns:a16="http://schemas.microsoft.com/office/drawing/2014/main" id="{B4A22832-323F-421C-B83E-362FABFD9807}"/>
              </a:ext>
            </a:extLst>
          </p:cNvPr>
          <p:cNvGrpSpPr/>
          <p:nvPr/>
        </p:nvGrpSpPr>
        <p:grpSpPr>
          <a:xfrm>
            <a:off x="4886195" y="1848151"/>
            <a:ext cx="870434" cy="432336"/>
            <a:chOff x="8066124" y="926450"/>
            <a:chExt cx="870434" cy="432336"/>
          </a:xfrm>
        </p:grpSpPr>
        <p:sp>
          <p:nvSpPr>
            <p:cNvPr id="736" name="Parallelogram 735">
              <a:extLst>
                <a:ext uri="{FF2B5EF4-FFF2-40B4-BE49-F238E27FC236}">
                  <a16:creationId xmlns:a16="http://schemas.microsoft.com/office/drawing/2014/main" id="{FEB5CEC9-1E6B-4150-828E-96C5AE3E4BF2}"/>
                </a:ext>
              </a:extLst>
            </p:cNvPr>
            <p:cNvSpPr/>
            <p:nvPr/>
          </p:nvSpPr>
          <p:spPr>
            <a:xfrm>
              <a:off x="8066124" y="926450"/>
              <a:ext cx="870434" cy="432336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37" name="TextBox 736">
              <a:extLst>
                <a:ext uri="{FF2B5EF4-FFF2-40B4-BE49-F238E27FC236}">
                  <a16:creationId xmlns:a16="http://schemas.microsoft.com/office/drawing/2014/main" id="{592F2E2A-6B88-4A35-BFA5-0A5514CCFE2B}"/>
                </a:ext>
              </a:extLst>
            </p:cNvPr>
            <p:cNvSpPr txBox="1"/>
            <p:nvPr/>
          </p:nvSpPr>
          <p:spPr>
            <a:xfrm>
              <a:off x="8100369" y="939436"/>
              <a:ext cx="7978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Choose The Best Model</a:t>
              </a:r>
            </a:p>
          </p:txBody>
        </p:sp>
      </p:grpSp>
      <p:cxnSp>
        <p:nvCxnSpPr>
          <p:cNvPr id="745" name="Connector: Elbow 744">
            <a:extLst>
              <a:ext uri="{FF2B5EF4-FFF2-40B4-BE49-F238E27FC236}">
                <a16:creationId xmlns:a16="http://schemas.microsoft.com/office/drawing/2014/main" id="{7CA6E854-9CFC-4869-A076-70F42354A948}"/>
              </a:ext>
            </a:extLst>
          </p:cNvPr>
          <p:cNvCxnSpPr>
            <a:cxnSpLocks/>
            <a:stCxn id="737" idx="0"/>
            <a:endCxn id="547" idx="1"/>
          </p:cNvCxnSpPr>
          <p:nvPr/>
        </p:nvCxnSpPr>
        <p:spPr>
          <a:xfrm rot="5400000" flipH="1" flipV="1">
            <a:off x="4955674" y="1388336"/>
            <a:ext cx="836510" cy="1090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8" name="Group 747">
            <a:extLst>
              <a:ext uri="{FF2B5EF4-FFF2-40B4-BE49-F238E27FC236}">
                <a16:creationId xmlns:a16="http://schemas.microsoft.com/office/drawing/2014/main" id="{49995480-A21B-49C2-A80C-1EA93D44D02F}"/>
              </a:ext>
            </a:extLst>
          </p:cNvPr>
          <p:cNvGrpSpPr/>
          <p:nvPr/>
        </p:nvGrpSpPr>
        <p:grpSpPr>
          <a:xfrm>
            <a:off x="4754921" y="1768671"/>
            <a:ext cx="386490" cy="246221"/>
            <a:chOff x="945142" y="761367"/>
            <a:chExt cx="386490" cy="246221"/>
          </a:xfrm>
        </p:grpSpPr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20A2DDB3-F404-42F5-B967-DE7E0BC7E70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" name="TextBox 749">
              <a:extLst>
                <a:ext uri="{FF2B5EF4-FFF2-40B4-BE49-F238E27FC236}">
                  <a16:creationId xmlns:a16="http://schemas.microsoft.com/office/drawing/2014/main" id="{A77EDA54-B0F8-4A2B-8B43-D63B80788D2C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</a:p>
          </p:txBody>
        </p:sp>
      </p:grpSp>
      <p:grpSp>
        <p:nvGrpSpPr>
          <p:cNvPr id="751" name="Group 750">
            <a:extLst>
              <a:ext uri="{FF2B5EF4-FFF2-40B4-BE49-F238E27FC236}">
                <a16:creationId xmlns:a16="http://schemas.microsoft.com/office/drawing/2014/main" id="{2706DE50-94B8-4672-A6C6-64D115E1B632}"/>
              </a:ext>
            </a:extLst>
          </p:cNvPr>
          <p:cNvGrpSpPr/>
          <p:nvPr/>
        </p:nvGrpSpPr>
        <p:grpSpPr>
          <a:xfrm>
            <a:off x="8691847" y="124415"/>
            <a:ext cx="386490" cy="246221"/>
            <a:chOff x="945142" y="761367"/>
            <a:chExt cx="386490" cy="246221"/>
          </a:xfrm>
        </p:grpSpPr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FCCBBD09-B22B-409C-8D9D-6419DC16B173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TextBox 752">
              <a:extLst>
                <a:ext uri="{FF2B5EF4-FFF2-40B4-BE49-F238E27FC236}">
                  <a16:creationId xmlns:a16="http://schemas.microsoft.com/office/drawing/2014/main" id="{1F3E4827-4243-4260-AC5F-7DFB875CA91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28</a:t>
              </a:r>
            </a:p>
          </p:txBody>
        </p:sp>
      </p:grpSp>
      <p:cxnSp>
        <p:nvCxnSpPr>
          <p:cNvPr id="762" name="Connector: Elbow 761">
            <a:extLst>
              <a:ext uri="{FF2B5EF4-FFF2-40B4-BE49-F238E27FC236}">
                <a16:creationId xmlns:a16="http://schemas.microsoft.com/office/drawing/2014/main" id="{986DEFA0-BBF2-4052-B650-CC123E003379}"/>
              </a:ext>
            </a:extLst>
          </p:cNvPr>
          <p:cNvCxnSpPr>
            <a:cxnSpLocks/>
            <a:stCxn id="547" idx="0"/>
            <a:endCxn id="559" idx="1"/>
          </p:cNvCxnSpPr>
          <p:nvPr/>
        </p:nvCxnSpPr>
        <p:spPr>
          <a:xfrm rot="16200000" flipV="1">
            <a:off x="5656366" y="565709"/>
            <a:ext cx="454899" cy="62828"/>
          </a:xfrm>
          <a:prstGeom prst="bentConnector4">
            <a:avLst>
              <a:gd name="adj1" fmla="val 36468"/>
              <a:gd name="adj2" fmla="val 447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Connector: Elbow 773">
            <a:extLst>
              <a:ext uri="{FF2B5EF4-FFF2-40B4-BE49-F238E27FC236}">
                <a16:creationId xmlns:a16="http://schemas.microsoft.com/office/drawing/2014/main" id="{1BAA98A6-2925-46F7-8661-77792B1B6146}"/>
              </a:ext>
            </a:extLst>
          </p:cNvPr>
          <p:cNvCxnSpPr>
            <a:stCxn id="559" idx="2"/>
            <a:endCxn id="573" idx="1"/>
          </p:cNvCxnSpPr>
          <p:nvPr/>
        </p:nvCxnSpPr>
        <p:spPr>
          <a:xfrm rot="16200000" flipH="1">
            <a:off x="6379329" y="245563"/>
            <a:ext cx="176932" cy="6713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5" name="Group 774">
            <a:extLst>
              <a:ext uri="{FF2B5EF4-FFF2-40B4-BE49-F238E27FC236}">
                <a16:creationId xmlns:a16="http://schemas.microsoft.com/office/drawing/2014/main" id="{EA67DD19-CA62-4EC8-8910-688D4B1C59CE}"/>
              </a:ext>
            </a:extLst>
          </p:cNvPr>
          <p:cNvGrpSpPr/>
          <p:nvPr/>
        </p:nvGrpSpPr>
        <p:grpSpPr>
          <a:xfrm>
            <a:off x="6580224" y="925082"/>
            <a:ext cx="386490" cy="246221"/>
            <a:chOff x="945142" y="761367"/>
            <a:chExt cx="386490" cy="246221"/>
          </a:xfrm>
        </p:grpSpPr>
        <p:sp>
          <p:nvSpPr>
            <p:cNvPr id="776" name="Oval 775">
              <a:extLst>
                <a:ext uri="{FF2B5EF4-FFF2-40B4-BE49-F238E27FC236}">
                  <a16:creationId xmlns:a16="http://schemas.microsoft.com/office/drawing/2014/main" id="{A770023C-95C7-47D5-8044-C44F4AFBC813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" name="TextBox 776">
              <a:extLst>
                <a:ext uri="{FF2B5EF4-FFF2-40B4-BE49-F238E27FC236}">
                  <a16:creationId xmlns:a16="http://schemas.microsoft.com/office/drawing/2014/main" id="{E1C5D033-24F8-4332-96F0-4C9A54F03B3D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</a:p>
          </p:txBody>
        </p:sp>
      </p:grpSp>
      <p:cxnSp>
        <p:nvCxnSpPr>
          <p:cNvPr id="779" name="Straight Arrow Connector 778">
            <a:extLst>
              <a:ext uri="{FF2B5EF4-FFF2-40B4-BE49-F238E27FC236}">
                <a16:creationId xmlns:a16="http://schemas.microsoft.com/office/drawing/2014/main" id="{C8556577-50CD-4EF6-A998-0E69CD91FD7F}"/>
              </a:ext>
            </a:extLst>
          </p:cNvPr>
          <p:cNvCxnSpPr>
            <a:cxnSpLocks/>
            <a:stCxn id="572" idx="2"/>
            <a:endCxn id="587" idx="0"/>
          </p:cNvCxnSpPr>
          <p:nvPr/>
        </p:nvCxnSpPr>
        <p:spPr>
          <a:xfrm>
            <a:off x="7247948" y="808686"/>
            <a:ext cx="8448" cy="222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0" name="Group 789">
            <a:extLst>
              <a:ext uri="{FF2B5EF4-FFF2-40B4-BE49-F238E27FC236}">
                <a16:creationId xmlns:a16="http://schemas.microsoft.com/office/drawing/2014/main" id="{B63F2EA7-C43E-4EFE-A3E2-C9E9AF5EB681}"/>
              </a:ext>
            </a:extLst>
          </p:cNvPr>
          <p:cNvGrpSpPr/>
          <p:nvPr/>
        </p:nvGrpSpPr>
        <p:grpSpPr>
          <a:xfrm>
            <a:off x="6633060" y="414778"/>
            <a:ext cx="386490" cy="246221"/>
            <a:chOff x="945142" y="761367"/>
            <a:chExt cx="386490" cy="246221"/>
          </a:xfrm>
        </p:grpSpPr>
        <p:sp>
          <p:nvSpPr>
            <p:cNvPr id="791" name="Oval 790">
              <a:extLst>
                <a:ext uri="{FF2B5EF4-FFF2-40B4-BE49-F238E27FC236}">
                  <a16:creationId xmlns:a16="http://schemas.microsoft.com/office/drawing/2014/main" id="{6CF27356-A2D7-4CE8-B958-3116B0E2324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2" name="TextBox 791">
              <a:extLst>
                <a:ext uri="{FF2B5EF4-FFF2-40B4-BE49-F238E27FC236}">
                  <a16:creationId xmlns:a16="http://schemas.microsoft.com/office/drawing/2014/main" id="{83AA6140-8924-4A4D-A93A-D9A31635A6A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</a:p>
          </p:txBody>
        </p:sp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8C3167C7-0B4E-4A66-B831-328046D84C7E}"/>
              </a:ext>
            </a:extLst>
          </p:cNvPr>
          <p:cNvGrpSpPr/>
          <p:nvPr/>
        </p:nvGrpSpPr>
        <p:grpSpPr>
          <a:xfrm>
            <a:off x="8676607" y="894035"/>
            <a:ext cx="386490" cy="246221"/>
            <a:chOff x="945142" y="761367"/>
            <a:chExt cx="386490" cy="246221"/>
          </a:xfrm>
        </p:grpSpPr>
        <p:sp>
          <p:nvSpPr>
            <p:cNvPr id="794" name="Oval 793">
              <a:extLst>
                <a:ext uri="{FF2B5EF4-FFF2-40B4-BE49-F238E27FC236}">
                  <a16:creationId xmlns:a16="http://schemas.microsoft.com/office/drawing/2014/main" id="{CA98C3F5-19E0-4AD3-9A15-57AC74DCE33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" name="TextBox 794">
              <a:extLst>
                <a:ext uri="{FF2B5EF4-FFF2-40B4-BE49-F238E27FC236}">
                  <a16:creationId xmlns:a16="http://schemas.microsoft.com/office/drawing/2014/main" id="{C00E31E5-7E5D-4140-AF7A-62CDC690182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487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B2D2E779-FC53-4FE2-8751-6D2736D16EE1}"/>
              </a:ext>
            </a:extLst>
          </p:cNvPr>
          <p:cNvSpPr/>
          <p:nvPr/>
        </p:nvSpPr>
        <p:spPr>
          <a:xfrm>
            <a:off x="420353" y="2262095"/>
            <a:ext cx="5531950" cy="1839334"/>
          </a:xfrm>
          <a:prstGeom prst="rect">
            <a:avLst/>
          </a:prstGeom>
          <a:solidFill>
            <a:srgbClr val="FF6600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635D91C-9009-4770-B7B7-B14F6E325D74}"/>
              </a:ext>
            </a:extLst>
          </p:cNvPr>
          <p:cNvSpPr/>
          <p:nvPr/>
        </p:nvSpPr>
        <p:spPr>
          <a:xfrm>
            <a:off x="6035923" y="448896"/>
            <a:ext cx="2632134" cy="3208745"/>
          </a:xfrm>
          <a:prstGeom prst="rect">
            <a:avLst/>
          </a:prstGeom>
          <a:solidFill>
            <a:srgbClr val="FF66FF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7C8A69B-BB1A-475A-BD39-C939BA30ED10}"/>
              </a:ext>
            </a:extLst>
          </p:cNvPr>
          <p:cNvSpPr/>
          <p:nvPr/>
        </p:nvSpPr>
        <p:spPr>
          <a:xfrm>
            <a:off x="3389941" y="383178"/>
            <a:ext cx="2419116" cy="1194189"/>
          </a:xfrm>
          <a:prstGeom prst="rect">
            <a:avLst/>
          </a:prstGeom>
          <a:solidFill>
            <a:srgbClr val="97A6C7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19375F-1624-4761-8BCD-2560F4DCA339}"/>
              </a:ext>
            </a:extLst>
          </p:cNvPr>
          <p:cNvSpPr/>
          <p:nvPr/>
        </p:nvSpPr>
        <p:spPr>
          <a:xfrm>
            <a:off x="472416" y="521869"/>
            <a:ext cx="2667234" cy="1619403"/>
          </a:xfrm>
          <a:prstGeom prst="rect">
            <a:avLst/>
          </a:prstGeom>
          <a:solidFill>
            <a:srgbClr val="92D050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779604A-6BB9-4784-B598-BAF862696FF7}"/>
              </a:ext>
            </a:extLst>
          </p:cNvPr>
          <p:cNvGrpSpPr/>
          <p:nvPr/>
        </p:nvGrpSpPr>
        <p:grpSpPr>
          <a:xfrm>
            <a:off x="726064" y="878400"/>
            <a:ext cx="888933" cy="266689"/>
            <a:chOff x="3195984" y="928800"/>
            <a:chExt cx="818232" cy="2666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D6AD18-C51C-49A7-A6C0-A9653B0BCD97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E016D8-29A9-42A8-97BB-6995669206E7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BAFDA9D-16E7-4FA2-A990-AF69656A9E33}"/>
              </a:ext>
            </a:extLst>
          </p:cNvPr>
          <p:cNvGrpSpPr/>
          <p:nvPr/>
        </p:nvGrpSpPr>
        <p:grpSpPr>
          <a:xfrm>
            <a:off x="567958" y="2896762"/>
            <a:ext cx="1200101" cy="261403"/>
            <a:chOff x="1659792" y="2603376"/>
            <a:chExt cx="1241904" cy="3657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0092BC-CA86-48C0-866A-DFDFEF72E2F3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5E874D-A3B5-44DC-A955-052485DD0744}"/>
                </a:ext>
              </a:extLst>
            </p:cNvPr>
            <p:cNvSpPr txBox="1"/>
            <p:nvPr/>
          </p:nvSpPr>
          <p:spPr>
            <a:xfrm>
              <a:off x="1659792" y="2607983"/>
              <a:ext cx="12419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ED6571A-A3E7-4F3C-BCC0-D28E8B8D01D4}"/>
              </a:ext>
            </a:extLst>
          </p:cNvPr>
          <p:cNvGrpSpPr/>
          <p:nvPr/>
        </p:nvGrpSpPr>
        <p:grpSpPr>
          <a:xfrm>
            <a:off x="1980576" y="2776025"/>
            <a:ext cx="903839" cy="486934"/>
            <a:chOff x="1745136" y="3365760"/>
            <a:chExt cx="924912" cy="64832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7B2A3C-D530-4639-8601-2C1DD407EF67}"/>
                </a:ext>
              </a:extLst>
            </p:cNvPr>
            <p:cNvSpPr/>
            <p:nvPr/>
          </p:nvSpPr>
          <p:spPr>
            <a:xfrm>
              <a:off x="1745136" y="3365760"/>
              <a:ext cx="924912" cy="64832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9D9058-75B8-4519-8184-59880D2BFE74}"/>
                </a:ext>
              </a:extLst>
            </p:cNvPr>
            <p:cNvSpPr txBox="1"/>
            <p:nvPr/>
          </p:nvSpPr>
          <p:spPr>
            <a:xfrm>
              <a:off x="1745136" y="3382560"/>
              <a:ext cx="924912" cy="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Test Split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7C52F4-A1B2-474C-9AB7-1471CAF1807E}"/>
              </a:ext>
            </a:extLst>
          </p:cNvPr>
          <p:cNvGrpSpPr/>
          <p:nvPr/>
        </p:nvGrpSpPr>
        <p:grpSpPr>
          <a:xfrm>
            <a:off x="2020082" y="1235379"/>
            <a:ext cx="943102" cy="475708"/>
            <a:chOff x="2001168" y="888787"/>
            <a:chExt cx="998064" cy="5232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1CB5C5-3A1A-4536-99AC-B105145F2BD4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F046A3-C678-477F-9899-2E6A2276E2D7}"/>
                </a:ext>
              </a:extLst>
            </p:cNvPr>
            <p:cNvSpPr txBox="1"/>
            <p:nvPr/>
          </p:nvSpPr>
          <p:spPr>
            <a:xfrm>
              <a:off x="2001168" y="894882"/>
              <a:ext cx="998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Keys Generation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1E32F43-EA55-4366-B107-229B5E9CFF23}"/>
              </a:ext>
            </a:extLst>
          </p:cNvPr>
          <p:cNvGrpSpPr/>
          <p:nvPr/>
        </p:nvGrpSpPr>
        <p:grpSpPr>
          <a:xfrm>
            <a:off x="1921559" y="2380122"/>
            <a:ext cx="1003272" cy="246221"/>
            <a:chOff x="3230880" y="2718998"/>
            <a:chExt cx="1014984" cy="342176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3542C45A-AD33-4930-9695-998C5800927A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5AE209-5B51-44D9-B67A-86AE7C2D9F6A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Data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1D2E23-9D4B-45F7-BE5F-064C578B579F}"/>
              </a:ext>
            </a:extLst>
          </p:cNvPr>
          <p:cNvGrpSpPr/>
          <p:nvPr/>
        </p:nvGrpSpPr>
        <p:grpSpPr>
          <a:xfrm>
            <a:off x="691947" y="1494416"/>
            <a:ext cx="949971" cy="472172"/>
            <a:chOff x="4340352" y="955718"/>
            <a:chExt cx="1016350" cy="525987"/>
          </a:xfrm>
        </p:grpSpPr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B4FD3667-1518-4A97-A9B5-582EE10A7EB9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BAFA179-E1DB-4D90-B0F4-8E80FD03DBD3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Dataset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5286EF-BCB3-4D59-9405-F37132B833B0}"/>
              </a:ext>
            </a:extLst>
          </p:cNvPr>
          <p:cNvCxnSpPr>
            <a:cxnSpLocks/>
            <a:stCxn id="14" idx="2"/>
            <a:endCxn id="171" idx="0"/>
          </p:cNvCxnSpPr>
          <p:nvPr/>
        </p:nvCxnSpPr>
        <p:spPr>
          <a:xfrm>
            <a:off x="2491633" y="1711087"/>
            <a:ext cx="4897" cy="13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5A92F54-66C4-4779-86E3-7F33D6C99D36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flipH="1">
            <a:off x="1169781" y="1145089"/>
            <a:ext cx="750" cy="34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4E3637A-4017-48BF-BB0D-0A92844E5FB9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2423195" y="2607642"/>
            <a:ext cx="9301" cy="16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771D319-EFEB-45D6-9925-675A7A7578A2}"/>
              </a:ext>
            </a:extLst>
          </p:cNvPr>
          <p:cNvCxnSpPr>
            <a:cxnSpLocks/>
            <a:stCxn id="12" idx="2"/>
            <a:endCxn id="136" idx="0"/>
          </p:cNvCxnSpPr>
          <p:nvPr/>
        </p:nvCxnSpPr>
        <p:spPr>
          <a:xfrm>
            <a:off x="2432496" y="3262959"/>
            <a:ext cx="8583" cy="16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F0BF08-6CD6-4C7D-BC5E-A63FE257E6DA}"/>
              </a:ext>
            </a:extLst>
          </p:cNvPr>
          <p:cNvGrpSpPr/>
          <p:nvPr/>
        </p:nvGrpSpPr>
        <p:grpSpPr>
          <a:xfrm>
            <a:off x="2029265" y="3427614"/>
            <a:ext cx="821161" cy="246221"/>
            <a:chOff x="3230880" y="2719003"/>
            <a:chExt cx="1014984" cy="342177"/>
          </a:xfrm>
        </p:grpSpPr>
        <p:sp>
          <p:nvSpPr>
            <p:cNvPr id="135" name="Parallelogram 134">
              <a:extLst>
                <a:ext uri="{FF2B5EF4-FFF2-40B4-BE49-F238E27FC236}">
                  <a16:creationId xmlns:a16="http://schemas.microsoft.com/office/drawing/2014/main" id="{68AACE87-A018-420B-A4CB-6763F60FCBB6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5C3CF8E-B2DB-45E2-B4CD-7E360007C79C}"/>
                </a:ext>
              </a:extLst>
            </p:cNvPr>
            <p:cNvSpPr txBox="1"/>
            <p:nvPr/>
          </p:nvSpPr>
          <p:spPr>
            <a:xfrm>
              <a:off x="3252216" y="2719003"/>
              <a:ext cx="975360" cy="3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F32C337-0199-458B-97C7-8A04C3086BF0}"/>
              </a:ext>
            </a:extLst>
          </p:cNvPr>
          <p:cNvGrpSpPr/>
          <p:nvPr/>
        </p:nvGrpSpPr>
        <p:grpSpPr>
          <a:xfrm>
            <a:off x="3096884" y="2378471"/>
            <a:ext cx="762673" cy="261403"/>
            <a:chOff x="1659792" y="2603376"/>
            <a:chExt cx="1241904" cy="36576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75E61BF-CB57-4383-B7C9-D7A351ED218D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C07E37-8428-4ED8-94B3-72E18E523DB0}"/>
                </a:ext>
              </a:extLst>
            </p:cNvPr>
            <p:cNvSpPr txBox="1"/>
            <p:nvPr/>
          </p:nvSpPr>
          <p:spPr>
            <a:xfrm>
              <a:off x="1659792" y="2607984"/>
              <a:ext cx="1241904" cy="34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06C0617-AD7D-49B4-8E88-6D5EEC5BCC90}"/>
              </a:ext>
            </a:extLst>
          </p:cNvPr>
          <p:cNvGrpSpPr/>
          <p:nvPr/>
        </p:nvGrpSpPr>
        <p:grpSpPr>
          <a:xfrm>
            <a:off x="3008970" y="2806219"/>
            <a:ext cx="948684" cy="472173"/>
            <a:chOff x="4340352" y="955717"/>
            <a:chExt cx="1055236" cy="525988"/>
          </a:xfrm>
        </p:grpSpPr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847CB9C5-D579-46E6-B1BB-2624A869C1E3}"/>
                </a:ext>
              </a:extLst>
            </p:cNvPr>
            <p:cNvSpPr/>
            <p:nvPr/>
          </p:nvSpPr>
          <p:spPr>
            <a:xfrm>
              <a:off x="4340352" y="958485"/>
              <a:ext cx="1041597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5E1C3E8-E254-4FA4-B708-0960FD0965E2}"/>
                </a:ext>
              </a:extLst>
            </p:cNvPr>
            <p:cNvSpPr txBox="1"/>
            <p:nvPr/>
          </p:nvSpPr>
          <p:spPr>
            <a:xfrm>
              <a:off x="4346451" y="955717"/>
              <a:ext cx="1049137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Hyper-Parameters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DB1CB2F-5D90-4385-BCD4-EC20D197E8DC}"/>
              </a:ext>
            </a:extLst>
          </p:cNvPr>
          <p:cNvCxnSpPr>
            <a:cxnSpLocks/>
            <a:stCxn id="20" idx="3"/>
            <a:endCxn id="67" idx="1"/>
          </p:cNvCxnSpPr>
          <p:nvPr/>
        </p:nvCxnSpPr>
        <p:spPr>
          <a:xfrm>
            <a:off x="2906754" y="2503233"/>
            <a:ext cx="190130" cy="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286B79-29FC-4757-A32E-E92DBF747B87}"/>
              </a:ext>
            </a:extLst>
          </p:cNvPr>
          <p:cNvCxnSpPr>
            <a:cxnSpLocks/>
            <a:stCxn id="76" idx="0"/>
            <a:endCxn id="67" idx="2"/>
          </p:cNvCxnSpPr>
          <p:nvPr/>
        </p:nvCxnSpPr>
        <p:spPr>
          <a:xfrm flipH="1" flipV="1">
            <a:off x="3478221" y="2627985"/>
            <a:ext cx="7833" cy="17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0D45C78-4F49-4CC5-B11A-A14261D45B74}"/>
              </a:ext>
            </a:extLst>
          </p:cNvPr>
          <p:cNvGrpSpPr/>
          <p:nvPr/>
        </p:nvGrpSpPr>
        <p:grpSpPr>
          <a:xfrm>
            <a:off x="3971616" y="2750497"/>
            <a:ext cx="794420" cy="517754"/>
            <a:chOff x="4340352" y="955717"/>
            <a:chExt cx="1055236" cy="525988"/>
          </a:xfrm>
        </p:grpSpPr>
        <p:sp>
          <p:nvSpPr>
            <p:cNvPr id="88" name="Parallelogram 87">
              <a:extLst>
                <a:ext uri="{FF2B5EF4-FFF2-40B4-BE49-F238E27FC236}">
                  <a16:creationId xmlns:a16="http://schemas.microsoft.com/office/drawing/2014/main" id="{FDB30531-21BE-4038-824B-9EAD25593E21}"/>
                </a:ext>
              </a:extLst>
            </p:cNvPr>
            <p:cNvSpPr/>
            <p:nvPr/>
          </p:nvSpPr>
          <p:spPr>
            <a:xfrm>
              <a:off x="4340352" y="958485"/>
              <a:ext cx="1041597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222232E-9CF8-4876-8C3E-A2A72BF879F5}"/>
                </a:ext>
              </a:extLst>
            </p:cNvPr>
            <p:cNvSpPr txBox="1"/>
            <p:nvPr/>
          </p:nvSpPr>
          <p:spPr>
            <a:xfrm>
              <a:off x="4346452" y="955717"/>
              <a:ext cx="1049136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Trained Models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7B3CDBC-2C72-44C3-8399-6F167DB3197D}"/>
              </a:ext>
            </a:extLst>
          </p:cNvPr>
          <p:cNvGrpSpPr/>
          <p:nvPr/>
        </p:nvGrpSpPr>
        <p:grpSpPr>
          <a:xfrm>
            <a:off x="3922684" y="3422527"/>
            <a:ext cx="755946" cy="261403"/>
            <a:chOff x="1659792" y="2603376"/>
            <a:chExt cx="1241904" cy="36576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0A3661E-EEAE-4E9D-AF94-6EFC9C62B288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287E97B-BF50-401D-B860-3BDC1BDAA883}"/>
                </a:ext>
              </a:extLst>
            </p:cNvPr>
            <p:cNvSpPr txBox="1"/>
            <p:nvPr/>
          </p:nvSpPr>
          <p:spPr>
            <a:xfrm>
              <a:off x="1659792" y="2607984"/>
              <a:ext cx="1241904" cy="34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3A2008-5FA2-487A-9FBF-867A37F9C189}"/>
              </a:ext>
            </a:extLst>
          </p:cNvPr>
          <p:cNvCxnSpPr>
            <a:cxnSpLocks/>
            <a:stCxn id="88" idx="3"/>
            <a:endCxn id="93" idx="0"/>
          </p:cNvCxnSpPr>
          <p:nvPr/>
        </p:nvCxnSpPr>
        <p:spPr>
          <a:xfrm>
            <a:off x="4299313" y="3268251"/>
            <a:ext cx="1344" cy="15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8579D68-19CD-436B-B6E0-EFA16184CD29}"/>
              </a:ext>
            </a:extLst>
          </p:cNvPr>
          <p:cNvCxnSpPr>
            <a:cxnSpLocks/>
            <a:stCxn id="135" idx="2"/>
            <a:endCxn id="93" idx="1"/>
          </p:cNvCxnSpPr>
          <p:nvPr/>
        </p:nvCxnSpPr>
        <p:spPr>
          <a:xfrm>
            <a:off x="2822743" y="3544396"/>
            <a:ext cx="1099941" cy="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D7FDF3B-7503-4255-ADEB-C5A4C025E6E8}"/>
              </a:ext>
            </a:extLst>
          </p:cNvPr>
          <p:cNvGrpSpPr/>
          <p:nvPr/>
        </p:nvGrpSpPr>
        <p:grpSpPr>
          <a:xfrm>
            <a:off x="4881700" y="2701652"/>
            <a:ext cx="923100" cy="246221"/>
            <a:chOff x="3230880" y="2719001"/>
            <a:chExt cx="1014984" cy="342177"/>
          </a:xfrm>
        </p:grpSpPr>
        <p:sp>
          <p:nvSpPr>
            <p:cNvPr id="103" name="Parallelogram 102">
              <a:extLst>
                <a:ext uri="{FF2B5EF4-FFF2-40B4-BE49-F238E27FC236}">
                  <a16:creationId xmlns:a16="http://schemas.microsoft.com/office/drawing/2014/main" id="{CFE27A24-673F-4AD2-A82B-94B012C94241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C5A9AC4-5EEE-47C5-9C9E-C0361C759892}"/>
                </a:ext>
              </a:extLst>
            </p:cNvPr>
            <p:cNvSpPr txBox="1"/>
            <p:nvPr/>
          </p:nvSpPr>
          <p:spPr>
            <a:xfrm>
              <a:off x="3252218" y="2719001"/>
              <a:ext cx="975360" cy="3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Best Model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3A47C05-E538-41C0-A473-409AED0C2C30}"/>
              </a:ext>
            </a:extLst>
          </p:cNvPr>
          <p:cNvGrpSpPr/>
          <p:nvPr/>
        </p:nvGrpSpPr>
        <p:grpSpPr>
          <a:xfrm>
            <a:off x="4858642" y="3127924"/>
            <a:ext cx="956734" cy="852424"/>
            <a:chOff x="4111200" y="2959200"/>
            <a:chExt cx="835948" cy="678203"/>
          </a:xfrm>
        </p:grpSpPr>
        <p:sp>
          <p:nvSpPr>
            <p:cNvPr id="98" name="Diamond 97">
              <a:extLst>
                <a:ext uri="{FF2B5EF4-FFF2-40B4-BE49-F238E27FC236}">
                  <a16:creationId xmlns:a16="http://schemas.microsoft.com/office/drawing/2014/main" id="{E69C8465-68B2-42DE-9626-064264640043}"/>
                </a:ext>
              </a:extLst>
            </p:cNvPr>
            <p:cNvSpPr/>
            <p:nvPr/>
          </p:nvSpPr>
          <p:spPr>
            <a:xfrm>
              <a:off x="4111200" y="2959200"/>
              <a:ext cx="835948" cy="678203"/>
            </a:xfrm>
            <a:prstGeom prst="diamond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CD9C97A-AC97-45DB-9647-4C614FD5360C}"/>
                </a:ext>
              </a:extLst>
            </p:cNvPr>
            <p:cNvSpPr txBox="1"/>
            <p:nvPr/>
          </p:nvSpPr>
          <p:spPr>
            <a:xfrm>
              <a:off x="4177574" y="3099769"/>
              <a:ext cx="70607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Compare Models</a:t>
              </a:r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9C79EF7-3F16-4688-AF44-747EC4520B72}"/>
              </a:ext>
            </a:extLst>
          </p:cNvPr>
          <p:cNvCxnSpPr>
            <a:cxnSpLocks/>
            <a:stCxn id="98" idx="0"/>
            <a:endCxn id="104" idx="2"/>
          </p:cNvCxnSpPr>
          <p:nvPr/>
        </p:nvCxnSpPr>
        <p:spPr>
          <a:xfrm flipV="1">
            <a:off x="5337009" y="2947873"/>
            <a:ext cx="7629" cy="18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C58DA8F1-5BCF-48C0-87AC-39FF8141CBDB}"/>
              </a:ext>
            </a:extLst>
          </p:cNvPr>
          <p:cNvCxnSpPr>
            <a:stCxn id="66" idx="3"/>
            <a:endCxn id="89" idx="0"/>
          </p:cNvCxnSpPr>
          <p:nvPr/>
        </p:nvCxnSpPr>
        <p:spPr>
          <a:xfrm>
            <a:off x="3859557" y="2509173"/>
            <a:ext cx="511565" cy="241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A0B519EA-9F9F-4364-B509-83BA4ABE506D}"/>
              </a:ext>
            </a:extLst>
          </p:cNvPr>
          <p:cNvSpPr/>
          <p:nvPr/>
        </p:nvSpPr>
        <p:spPr>
          <a:xfrm>
            <a:off x="1768872" y="935853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9EE76DD-9F94-44B9-A500-E8A49B8D55E9}"/>
              </a:ext>
            </a:extLst>
          </p:cNvPr>
          <p:cNvCxnSpPr>
            <a:stCxn id="141" idx="2"/>
            <a:endCxn id="9" idx="3"/>
          </p:cNvCxnSpPr>
          <p:nvPr/>
        </p:nvCxnSpPr>
        <p:spPr>
          <a:xfrm flipH="1" flipV="1">
            <a:off x="1614997" y="1006118"/>
            <a:ext cx="153875" cy="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47A66DC-202C-4B06-8241-3C00B932DE95}"/>
              </a:ext>
            </a:extLst>
          </p:cNvPr>
          <p:cNvGrpSpPr/>
          <p:nvPr/>
        </p:nvGrpSpPr>
        <p:grpSpPr>
          <a:xfrm>
            <a:off x="1976148" y="1846961"/>
            <a:ext cx="1037649" cy="246221"/>
            <a:chOff x="3230880" y="2718998"/>
            <a:chExt cx="1014984" cy="342176"/>
          </a:xfrm>
        </p:grpSpPr>
        <p:sp>
          <p:nvSpPr>
            <p:cNvPr id="170" name="Parallelogram 169">
              <a:extLst>
                <a:ext uri="{FF2B5EF4-FFF2-40B4-BE49-F238E27FC236}">
                  <a16:creationId xmlns:a16="http://schemas.microsoft.com/office/drawing/2014/main" id="{5643A701-28BA-41EF-A544-70E82CBD4F67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0FABC2EC-DD23-4F3B-80EF-F70F2AD63D46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Keys</a:t>
              </a:r>
            </a:p>
          </p:txBody>
        </p:sp>
      </p:grp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B3C5CC6F-6D12-4CFE-AB58-C270663DCD4C}"/>
              </a:ext>
            </a:extLst>
          </p:cNvPr>
          <p:cNvCxnSpPr>
            <a:cxnSpLocks/>
            <a:stCxn id="171" idx="1"/>
            <a:endCxn id="141" idx="4"/>
          </p:cNvCxnSpPr>
          <p:nvPr/>
        </p:nvCxnSpPr>
        <p:spPr>
          <a:xfrm rot="10800000">
            <a:off x="1847778" y="1081794"/>
            <a:ext cx="150182" cy="888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5D57C454-C615-4D4F-AFEA-71D8793785C5}"/>
              </a:ext>
            </a:extLst>
          </p:cNvPr>
          <p:cNvCxnSpPr>
            <a:cxnSpLocks/>
            <a:stCxn id="10" idx="2"/>
            <a:endCxn id="243" idx="0"/>
          </p:cNvCxnSpPr>
          <p:nvPr/>
        </p:nvCxnSpPr>
        <p:spPr>
          <a:xfrm>
            <a:off x="1168009" y="3158165"/>
            <a:ext cx="692" cy="25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05F2716-235D-4502-84DB-C7924FC2914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1768059" y="2988040"/>
            <a:ext cx="212517" cy="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704CB0C-11D7-4F8C-91E8-447BAE33EFCC}"/>
              </a:ext>
            </a:extLst>
          </p:cNvPr>
          <p:cNvGrpSpPr/>
          <p:nvPr/>
        </p:nvGrpSpPr>
        <p:grpSpPr>
          <a:xfrm>
            <a:off x="6963520" y="657873"/>
            <a:ext cx="1013157" cy="246221"/>
            <a:chOff x="3230880" y="2718998"/>
            <a:chExt cx="1014984" cy="342176"/>
          </a:xfrm>
        </p:grpSpPr>
        <p:sp>
          <p:nvSpPr>
            <p:cNvPr id="219" name="Parallelogram 218">
              <a:extLst>
                <a:ext uri="{FF2B5EF4-FFF2-40B4-BE49-F238E27FC236}">
                  <a16:creationId xmlns:a16="http://schemas.microsoft.com/office/drawing/2014/main" id="{7369A4DD-C198-4EF4-8AF4-3C89641D57A9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7062309-5728-4094-9527-61393778805C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Patient Data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4CDD6B62-110B-4318-A240-752773D7F3BF}"/>
              </a:ext>
            </a:extLst>
          </p:cNvPr>
          <p:cNvGrpSpPr/>
          <p:nvPr/>
        </p:nvGrpSpPr>
        <p:grpSpPr>
          <a:xfrm>
            <a:off x="7695803" y="1061786"/>
            <a:ext cx="867751" cy="266689"/>
            <a:chOff x="3195984" y="928800"/>
            <a:chExt cx="818232" cy="266689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9264CB8A-54EB-493E-9F75-6CF32998A59F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1D17533-4D18-4323-BBBE-94E74A45F893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sp>
        <p:nvSpPr>
          <p:cNvPr id="226" name="Oval 225">
            <a:extLst>
              <a:ext uri="{FF2B5EF4-FFF2-40B4-BE49-F238E27FC236}">
                <a16:creationId xmlns:a16="http://schemas.microsoft.com/office/drawing/2014/main" id="{79B0686A-7884-4FDE-8A54-EAC7898DA388}"/>
              </a:ext>
            </a:extLst>
          </p:cNvPr>
          <p:cNvSpPr/>
          <p:nvPr/>
        </p:nvSpPr>
        <p:spPr>
          <a:xfrm>
            <a:off x="7398675" y="1115930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CC86787-EF50-43F6-AC57-6BF9B5BF39D8}"/>
              </a:ext>
            </a:extLst>
          </p:cNvPr>
          <p:cNvCxnSpPr>
            <a:stCxn id="220" idx="2"/>
            <a:endCxn id="226" idx="0"/>
          </p:cNvCxnSpPr>
          <p:nvPr/>
        </p:nvCxnSpPr>
        <p:spPr>
          <a:xfrm>
            <a:off x="7471620" y="904094"/>
            <a:ext cx="5961" cy="21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A1F4B66E-4A6E-4213-A0DA-41376A5305F7}"/>
              </a:ext>
            </a:extLst>
          </p:cNvPr>
          <p:cNvCxnSpPr>
            <a:stCxn id="170" idx="2"/>
            <a:endCxn id="226" idx="4"/>
          </p:cNvCxnSpPr>
          <p:nvPr/>
        </p:nvCxnSpPr>
        <p:spPr>
          <a:xfrm flipV="1">
            <a:off x="2986114" y="1261870"/>
            <a:ext cx="4491467" cy="7018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8CC15A0C-7DFE-4274-99FE-C5FDC67D1619}"/>
              </a:ext>
            </a:extLst>
          </p:cNvPr>
          <p:cNvGrpSpPr/>
          <p:nvPr/>
        </p:nvGrpSpPr>
        <p:grpSpPr>
          <a:xfrm>
            <a:off x="816060" y="3408909"/>
            <a:ext cx="703170" cy="246221"/>
            <a:chOff x="3230880" y="2719003"/>
            <a:chExt cx="1014984" cy="342177"/>
          </a:xfrm>
        </p:grpSpPr>
        <p:sp>
          <p:nvSpPr>
            <p:cNvPr id="242" name="Parallelogram 241">
              <a:extLst>
                <a:ext uri="{FF2B5EF4-FFF2-40B4-BE49-F238E27FC236}">
                  <a16:creationId xmlns:a16="http://schemas.microsoft.com/office/drawing/2014/main" id="{091DF0E4-7E9B-4548-A3DD-C42A14F827D4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C744CCC-5653-41FE-AA01-0C303C346D42}"/>
                </a:ext>
              </a:extLst>
            </p:cNvPr>
            <p:cNvSpPr txBox="1"/>
            <p:nvPr/>
          </p:nvSpPr>
          <p:spPr>
            <a:xfrm>
              <a:off x="3252216" y="2719003"/>
              <a:ext cx="975360" cy="3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Scaler</a:t>
              </a:r>
            </a:p>
          </p:txBody>
        </p:sp>
      </p:grp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BDFDB24B-1838-4707-9735-D2B5E745C8C7}"/>
              </a:ext>
            </a:extLst>
          </p:cNvPr>
          <p:cNvCxnSpPr>
            <a:stCxn id="226" idx="6"/>
            <a:endCxn id="223" idx="1"/>
          </p:cNvCxnSpPr>
          <p:nvPr/>
        </p:nvCxnSpPr>
        <p:spPr>
          <a:xfrm>
            <a:off x="7556487" y="1188900"/>
            <a:ext cx="139316" cy="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34581AB-FE38-4EE9-A78F-DCF6C93A5D3F}"/>
              </a:ext>
            </a:extLst>
          </p:cNvPr>
          <p:cNvGrpSpPr/>
          <p:nvPr/>
        </p:nvGrpSpPr>
        <p:grpSpPr>
          <a:xfrm>
            <a:off x="7653958" y="1508578"/>
            <a:ext cx="948850" cy="472172"/>
            <a:chOff x="4340352" y="955718"/>
            <a:chExt cx="1016350" cy="525987"/>
          </a:xfrm>
        </p:grpSpPr>
        <p:sp>
          <p:nvSpPr>
            <p:cNvPr id="254" name="Parallelogram 253">
              <a:extLst>
                <a:ext uri="{FF2B5EF4-FFF2-40B4-BE49-F238E27FC236}">
                  <a16:creationId xmlns:a16="http://schemas.microsoft.com/office/drawing/2014/main" id="{77CDF7E6-4896-476A-B21B-612268C0C62D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5EBA9188-F1D9-4128-93FA-95F242FAEA7F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Data</a:t>
              </a:r>
            </a:p>
          </p:txBody>
        </p:sp>
      </p:grp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172EB1C3-FC15-491E-A2CD-27C182D5D3B8}"/>
              </a:ext>
            </a:extLst>
          </p:cNvPr>
          <p:cNvCxnSpPr>
            <a:stCxn id="92" idx="3"/>
            <a:endCxn id="98" idx="1"/>
          </p:cNvCxnSpPr>
          <p:nvPr/>
        </p:nvCxnSpPr>
        <p:spPr>
          <a:xfrm>
            <a:off x="4678630" y="3553229"/>
            <a:ext cx="180012" cy="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3A7F7031-350E-4975-9BB9-AC2703C2F6D1}"/>
              </a:ext>
            </a:extLst>
          </p:cNvPr>
          <p:cNvCxnSpPr>
            <a:stCxn id="222" idx="2"/>
            <a:endCxn id="255" idx="0"/>
          </p:cNvCxnSpPr>
          <p:nvPr/>
        </p:nvCxnSpPr>
        <p:spPr>
          <a:xfrm>
            <a:off x="8129679" y="1328475"/>
            <a:ext cx="1549" cy="18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513633A-D7E0-4486-9A65-96138280BCAA}"/>
              </a:ext>
            </a:extLst>
          </p:cNvPr>
          <p:cNvGrpSpPr/>
          <p:nvPr/>
        </p:nvGrpSpPr>
        <p:grpSpPr>
          <a:xfrm>
            <a:off x="6836631" y="2202216"/>
            <a:ext cx="1092035" cy="261403"/>
            <a:chOff x="1659792" y="2603376"/>
            <a:chExt cx="1241904" cy="365760"/>
          </a:xfrm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4FD1FE3F-918F-41F7-B41A-D9423851A848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9D3A02C-E41A-487D-B0E3-B444E65E05A0}"/>
                </a:ext>
              </a:extLst>
            </p:cNvPr>
            <p:cNvSpPr txBox="1"/>
            <p:nvPr/>
          </p:nvSpPr>
          <p:spPr>
            <a:xfrm>
              <a:off x="1659792" y="2607983"/>
              <a:ext cx="12419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</a:p>
          </p:txBody>
        </p:sp>
      </p:grpSp>
      <p:sp>
        <p:nvSpPr>
          <p:cNvPr id="272" name="Oval 271">
            <a:extLst>
              <a:ext uri="{FF2B5EF4-FFF2-40B4-BE49-F238E27FC236}">
                <a16:creationId xmlns:a16="http://schemas.microsoft.com/office/drawing/2014/main" id="{BF7673B1-CAF6-43E2-A864-935179869515}"/>
              </a:ext>
            </a:extLst>
          </p:cNvPr>
          <p:cNvSpPr/>
          <p:nvPr/>
        </p:nvSpPr>
        <p:spPr>
          <a:xfrm>
            <a:off x="8049183" y="2227065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64F190A4-3B20-4AD4-BC39-B58B0F49E415}"/>
              </a:ext>
            </a:extLst>
          </p:cNvPr>
          <p:cNvCxnSpPr>
            <a:cxnSpLocks/>
            <a:stCxn id="272" idx="2"/>
            <a:endCxn id="266" idx="3"/>
          </p:cNvCxnSpPr>
          <p:nvPr/>
        </p:nvCxnSpPr>
        <p:spPr>
          <a:xfrm flipH="1" flipV="1">
            <a:off x="7928666" y="2293494"/>
            <a:ext cx="120517" cy="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Oval 301">
            <a:extLst>
              <a:ext uri="{FF2B5EF4-FFF2-40B4-BE49-F238E27FC236}">
                <a16:creationId xmlns:a16="http://schemas.microsoft.com/office/drawing/2014/main" id="{EF4DEF0C-3170-4ED5-BE01-1669A73FB141}"/>
              </a:ext>
            </a:extLst>
          </p:cNvPr>
          <p:cNvSpPr/>
          <p:nvPr/>
        </p:nvSpPr>
        <p:spPr>
          <a:xfrm>
            <a:off x="7313447" y="2751540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C54E436E-6B41-4469-9E6A-BDBE51054863}"/>
              </a:ext>
            </a:extLst>
          </p:cNvPr>
          <p:cNvCxnSpPr>
            <a:stCxn id="265" idx="2"/>
            <a:endCxn id="302" idx="0"/>
          </p:cNvCxnSpPr>
          <p:nvPr/>
        </p:nvCxnSpPr>
        <p:spPr>
          <a:xfrm>
            <a:off x="7382649" y="2463619"/>
            <a:ext cx="9704" cy="28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1226EE69-8074-4BE0-84A8-20E0B67C3B94}"/>
              </a:ext>
            </a:extLst>
          </p:cNvPr>
          <p:cNvCxnSpPr>
            <a:stCxn id="104" idx="3"/>
            <a:endCxn id="302" idx="2"/>
          </p:cNvCxnSpPr>
          <p:nvPr/>
        </p:nvCxnSpPr>
        <p:spPr>
          <a:xfrm flipV="1">
            <a:off x="5788169" y="2824510"/>
            <a:ext cx="1525278" cy="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A5A30F68-A39A-46C9-AEEF-46CDE2E49058}"/>
              </a:ext>
            </a:extLst>
          </p:cNvPr>
          <p:cNvGrpSpPr/>
          <p:nvPr/>
        </p:nvGrpSpPr>
        <p:grpSpPr>
          <a:xfrm>
            <a:off x="6929447" y="3114836"/>
            <a:ext cx="924911" cy="435395"/>
            <a:chOff x="4340352" y="955718"/>
            <a:chExt cx="1016350" cy="525987"/>
          </a:xfrm>
        </p:grpSpPr>
        <p:sp>
          <p:nvSpPr>
            <p:cNvPr id="330" name="Parallelogram 329">
              <a:extLst>
                <a:ext uri="{FF2B5EF4-FFF2-40B4-BE49-F238E27FC236}">
                  <a16:creationId xmlns:a16="http://schemas.microsoft.com/office/drawing/2014/main" id="{1CAB0D3C-F3A5-4E32-BF4A-A22EBEA53CE5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79E4DF82-44E2-4FAF-A72F-F8648D8EE2C7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Output</a:t>
              </a:r>
            </a:p>
          </p:txBody>
        </p:sp>
      </p:grp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845CFE22-DCE1-4137-B478-A633609825F1}"/>
              </a:ext>
            </a:extLst>
          </p:cNvPr>
          <p:cNvCxnSpPr>
            <a:cxnSpLocks/>
            <a:stCxn id="302" idx="4"/>
            <a:endCxn id="331" idx="0"/>
          </p:cNvCxnSpPr>
          <p:nvPr/>
        </p:nvCxnSpPr>
        <p:spPr>
          <a:xfrm>
            <a:off x="7392353" y="2897480"/>
            <a:ext cx="2323" cy="21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BCF8B7AE-FC92-465D-85EC-B5DA97332B07}"/>
              </a:ext>
            </a:extLst>
          </p:cNvPr>
          <p:cNvGrpSpPr/>
          <p:nvPr/>
        </p:nvGrpSpPr>
        <p:grpSpPr>
          <a:xfrm>
            <a:off x="1820087" y="1144491"/>
            <a:ext cx="386490" cy="246221"/>
            <a:chOff x="945142" y="761367"/>
            <a:chExt cx="386490" cy="246221"/>
          </a:xfrm>
        </p:grpSpPr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CF77FA43-06E5-48E2-B3C2-D0B23951DAB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E43B2025-54E3-49DF-8A17-576FC01CEDF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7B793CCB-88C0-492C-B766-DF10BDEAD06B}"/>
              </a:ext>
            </a:extLst>
          </p:cNvPr>
          <p:cNvGrpSpPr/>
          <p:nvPr/>
        </p:nvGrpSpPr>
        <p:grpSpPr>
          <a:xfrm>
            <a:off x="1841237" y="1740001"/>
            <a:ext cx="386490" cy="246221"/>
            <a:chOff x="945142" y="761367"/>
            <a:chExt cx="386490" cy="246221"/>
          </a:xfrm>
        </p:grpSpPr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8F301841-090B-4A3C-A724-B8DC4A64928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13AFDAF6-4927-490B-9D7F-A07F230C800C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68EEBF54-DAD1-4241-80E7-B3B479DDFEF4}"/>
              </a:ext>
            </a:extLst>
          </p:cNvPr>
          <p:cNvGrpSpPr/>
          <p:nvPr/>
        </p:nvGrpSpPr>
        <p:grpSpPr>
          <a:xfrm>
            <a:off x="531958" y="775863"/>
            <a:ext cx="386490" cy="246221"/>
            <a:chOff x="945142" y="761367"/>
            <a:chExt cx="386490" cy="246221"/>
          </a:xfrm>
        </p:grpSpPr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48334D97-42E7-4C14-8602-30D438A8BB38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E9746095-625C-415A-BFC8-00672BE54155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573E5A1E-1486-4ED4-B530-A6B964136F35}"/>
              </a:ext>
            </a:extLst>
          </p:cNvPr>
          <p:cNvGrpSpPr/>
          <p:nvPr/>
        </p:nvGrpSpPr>
        <p:grpSpPr>
          <a:xfrm>
            <a:off x="632758" y="1359063"/>
            <a:ext cx="386490" cy="246221"/>
            <a:chOff x="945142" y="761367"/>
            <a:chExt cx="386490" cy="246221"/>
          </a:xfrm>
        </p:grpSpPr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C6EB88A8-256E-4C6C-996B-7DAD2941993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63C582F-42A2-4606-8CC6-F2D87D246C9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CAD63FFD-EF15-4944-A587-95DED4631188}"/>
              </a:ext>
            </a:extLst>
          </p:cNvPr>
          <p:cNvGrpSpPr/>
          <p:nvPr/>
        </p:nvGrpSpPr>
        <p:grpSpPr>
          <a:xfrm>
            <a:off x="350016" y="2793696"/>
            <a:ext cx="410032" cy="244388"/>
            <a:chOff x="921600" y="763200"/>
            <a:chExt cx="410032" cy="244388"/>
          </a:xfrm>
        </p:grpSpPr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16270CDD-4C19-420E-B44D-2082877E7A2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F1A87BB6-78CB-4750-B6B1-86ED49F30D19}"/>
                </a:ext>
              </a:extLst>
            </p:cNvPr>
            <p:cNvSpPr txBox="1"/>
            <p:nvPr/>
          </p:nvSpPr>
          <p:spPr>
            <a:xfrm>
              <a:off x="921600" y="763200"/>
              <a:ext cx="410032" cy="244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E298E909-FD16-4BB6-B12D-A4765A5C7D2A}"/>
              </a:ext>
            </a:extLst>
          </p:cNvPr>
          <p:cNvGrpSpPr/>
          <p:nvPr/>
        </p:nvGrpSpPr>
        <p:grpSpPr>
          <a:xfrm>
            <a:off x="690181" y="3289247"/>
            <a:ext cx="386490" cy="246221"/>
            <a:chOff x="945142" y="761367"/>
            <a:chExt cx="386490" cy="246221"/>
          </a:xfrm>
        </p:grpSpPr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27DDC2A2-F6D4-4E29-9D05-12391B613E7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1CC17C26-E19A-4C45-8A92-5E8B508D6FB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BF55187C-E61E-4A82-94D6-3373FE2FB7B0}"/>
              </a:ext>
            </a:extLst>
          </p:cNvPr>
          <p:cNvGrpSpPr/>
          <p:nvPr/>
        </p:nvGrpSpPr>
        <p:grpSpPr>
          <a:xfrm>
            <a:off x="1813558" y="2683863"/>
            <a:ext cx="386490" cy="246221"/>
            <a:chOff x="945142" y="761367"/>
            <a:chExt cx="386490" cy="246221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5914C20-29D2-4D27-994C-AFC3B08EE3C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E453E8F5-2279-46EE-9181-6605D639E3C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C07AD86E-3ECE-41AE-BFC3-063C352892D9}"/>
              </a:ext>
            </a:extLst>
          </p:cNvPr>
          <p:cNvGrpSpPr/>
          <p:nvPr/>
        </p:nvGrpSpPr>
        <p:grpSpPr>
          <a:xfrm>
            <a:off x="1806358" y="2266263"/>
            <a:ext cx="386490" cy="246221"/>
            <a:chOff x="945142" y="761367"/>
            <a:chExt cx="386490" cy="246221"/>
          </a:xfrm>
        </p:grpSpPr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A761050D-45E5-43FA-9963-4DD35EAD610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02C9400A-F79B-4919-90D3-0CB3780EC37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088E4D7A-F745-42FC-96B5-81319A509EB0}"/>
              </a:ext>
            </a:extLst>
          </p:cNvPr>
          <p:cNvGrpSpPr/>
          <p:nvPr/>
        </p:nvGrpSpPr>
        <p:grpSpPr>
          <a:xfrm>
            <a:off x="1879558" y="3304263"/>
            <a:ext cx="386490" cy="246221"/>
            <a:chOff x="945142" y="761367"/>
            <a:chExt cx="386490" cy="246221"/>
          </a:xfrm>
        </p:grpSpPr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A6C9EC56-235E-4BB8-A34B-2E925003DFA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51863A0-E8B6-44EA-B060-38282AB7BEB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BCBCC1FE-B299-4A9E-95C5-9625B19799C5}"/>
              </a:ext>
            </a:extLst>
          </p:cNvPr>
          <p:cNvGrpSpPr/>
          <p:nvPr/>
        </p:nvGrpSpPr>
        <p:grpSpPr>
          <a:xfrm>
            <a:off x="2930758" y="2706663"/>
            <a:ext cx="386490" cy="246221"/>
            <a:chOff x="945142" y="761367"/>
            <a:chExt cx="386490" cy="246221"/>
          </a:xfrm>
        </p:grpSpPr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765CF694-B153-478A-949D-C7D9131A590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704C33A9-7B58-48B9-B909-53E6236195C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0E8C6D29-A40C-4546-86AB-CE224DFE19F5}"/>
              </a:ext>
            </a:extLst>
          </p:cNvPr>
          <p:cNvGrpSpPr/>
          <p:nvPr/>
        </p:nvGrpSpPr>
        <p:grpSpPr>
          <a:xfrm>
            <a:off x="2916358" y="2267463"/>
            <a:ext cx="386490" cy="246221"/>
            <a:chOff x="945142" y="761367"/>
            <a:chExt cx="386490" cy="246221"/>
          </a:xfrm>
        </p:grpSpPr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CC30CA19-1AFA-4D66-AF46-C2A33B6A4A3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09E372D3-88D3-428C-89D1-A46B7ADA0E9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6ABCA888-ED0D-40E9-8157-A23A33AF7355}"/>
              </a:ext>
            </a:extLst>
          </p:cNvPr>
          <p:cNvGrpSpPr/>
          <p:nvPr/>
        </p:nvGrpSpPr>
        <p:grpSpPr>
          <a:xfrm>
            <a:off x="3895558" y="2634663"/>
            <a:ext cx="386490" cy="246221"/>
            <a:chOff x="945142" y="761367"/>
            <a:chExt cx="386490" cy="246221"/>
          </a:xfrm>
        </p:grpSpPr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D4D147CA-1558-4E5B-A5F6-A71F5F61F64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26A63BF5-2955-4B67-B858-33D6AB70A72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C0A12D39-D156-4466-A90E-AB399C80E560}"/>
              </a:ext>
            </a:extLst>
          </p:cNvPr>
          <p:cNvGrpSpPr/>
          <p:nvPr/>
        </p:nvGrpSpPr>
        <p:grpSpPr>
          <a:xfrm>
            <a:off x="3751558" y="3297063"/>
            <a:ext cx="386490" cy="246221"/>
            <a:chOff x="945142" y="761367"/>
            <a:chExt cx="386490" cy="246221"/>
          </a:xfrm>
        </p:grpSpPr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28F90548-225E-4102-9F14-E202EA5C47E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1C986F53-45A2-4D2D-AC75-0C293EC8C8B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5CAB37AD-4832-4D22-AD4E-DC8AAB89F682}"/>
              </a:ext>
            </a:extLst>
          </p:cNvPr>
          <p:cNvGrpSpPr/>
          <p:nvPr/>
        </p:nvGrpSpPr>
        <p:grpSpPr>
          <a:xfrm>
            <a:off x="5004358" y="3117063"/>
            <a:ext cx="386490" cy="246221"/>
            <a:chOff x="945142" y="761367"/>
            <a:chExt cx="386490" cy="246221"/>
          </a:xfrm>
        </p:grpSpPr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C00911ED-8651-4EB5-A9A5-6CA8FDD7B58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3AD3F787-0DD1-4244-B97E-4F52DC94EBC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4F5311A9-F8A4-4C31-B55B-70D9F502D984}"/>
              </a:ext>
            </a:extLst>
          </p:cNvPr>
          <p:cNvGrpSpPr/>
          <p:nvPr/>
        </p:nvGrpSpPr>
        <p:grpSpPr>
          <a:xfrm>
            <a:off x="4737958" y="2584263"/>
            <a:ext cx="386490" cy="246221"/>
            <a:chOff x="945142" y="761367"/>
            <a:chExt cx="386490" cy="246221"/>
          </a:xfrm>
        </p:grpSpPr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47D8B3B-83AA-4E89-8581-8A751DBF562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2D14115F-FCE9-4A83-AA3B-5EC03817DBF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274D90F0-1C8D-48B3-80E5-676CCDF0092A}"/>
              </a:ext>
            </a:extLst>
          </p:cNvPr>
          <p:cNvGrpSpPr/>
          <p:nvPr/>
        </p:nvGrpSpPr>
        <p:grpSpPr>
          <a:xfrm>
            <a:off x="6829594" y="526263"/>
            <a:ext cx="386490" cy="246221"/>
            <a:chOff x="945142" y="761367"/>
            <a:chExt cx="386490" cy="246221"/>
          </a:xfrm>
        </p:grpSpPr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D8130B7A-4B4E-44CE-B5F1-E80877CAEF8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0F5D1277-6A85-4263-87AD-3BF52415C76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</a:p>
          </p:txBody>
        </p: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0F13422A-0682-431C-8BF0-5523A3E628F0}"/>
              </a:ext>
            </a:extLst>
          </p:cNvPr>
          <p:cNvGrpSpPr/>
          <p:nvPr/>
        </p:nvGrpSpPr>
        <p:grpSpPr>
          <a:xfrm>
            <a:off x="7514794" y="930663"/>
            <a:ext cx="386490" cy="246221"/>
            <a:chOff x="945142" y="761367"/>
            <a:chExt cx="386490" cy="246221"/>
          </a:xfrm>
        </p:grpSpPr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24334CF6-AE4F-4F67-959C-1830F5F00F8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6C3A1242-8908-4651-A838-E3313F44D96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</p:txBody>
        </p: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FBB1F97C-A637-417A-AE2C-AA388230A525}"/>
              </a:ext>
            </a:extLst>
          </p:cNvPr>
          <p:cNvGrpSpPr/>
          <p:nvPr/>
        </p:nvGrpSpPr>
        <p:grpSpPr>
          <a:xfrm>
            <a:off x="7580794" y="1407063"/>
            <a:ext cx="386490" cy="246221"/>
            <a:chOff x="945142" y="761367"/>
            <a:chExt cx="386490" cy="246221"/>
          </a:xfrm>
        </p:grpSpPr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AD193CCF-58AD-45F2-BF35-E35EF544F00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C4B6DBE0-5D5A-48C6-A3B5-0A88CA4DEBC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33461F0D-FDA6-4461-B651-81A78B1AB4ED}"/>
              </a:ext>
            </a:extLst>
          </p:cNvPr>
          <p:cNvGrpSpPr/>
          <p:nvPr/>
        </p:nvGrpSpPr>
        <p:grpSpPr>
          <a:xfrm>
            <a:off x="6640954" y="2083863"/>
            <a:ext cx="386490" cy="246221"/>
            <a:chOff x="945142" y="761367"/>
            <a:chExt cx="386490" cy="246221"/>
          </a:xfrm>
        </p:grpSpPr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7B6DCFDF-A0ED-409D-8CF3-390344B2292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93D4F23B-2BAF-4C73-A012-F1AF49F6FBB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8E60A04F-A458-423A-A3BE-178735AD281C}"/>
              </a:ext>
            </a:extLst>
          </p:cNvPr>
          <p:cNvGrpSpPr/>
          <p:nvPr/>
        </p:nvGrpSpPr>
        <p:grpSpPr>
          <a:xfrm>
            <a:off x="6855850" y="2998263"/>
            <a:ext cx="386490" cy="246221"/>
            <a:chOff x="945142" y="761367"/>
            <a:chExt cx="386490" cy="246221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8E33F1B7-1745-480E-BA97-152C5E6D7CB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8B7954DD-105E-4950-9B44-88AE4A19562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2A6884-69E7-4685-91FA-B2D64226E636}"/>
              </a:ext>
            </a:extLst>
          </p:cNvPr>
          <p:cNvCxnSpPr>
            <a:stCxn id="254" idx="4"/>
            <a:endCxn id="272" idx="0"/>
          </p:cNvCxnSpPr>
          <p:nvPr/>
        </p:nvCxnSpPr>
        <p:spPr>
          <a:xfrm>
            <a:off x="8119847" y="1980750"/>
            <a:ext cx="8242" cy="24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5F992D7-52E1-498E-ABF8-5E4A7E071EB7}"/>
              </a:ext>
            </a:extLst>
          </p:cNvPr>
          <p:cNvCxnSpPr>
            <a:cxnSpLocks/>
            <a:stCxn id="243" idx="2"/>
            <a:endCxn id="272" idx="4"/>
          </p:cNvCxnSpPr>
          <p:nvPr/>
        </p:nvCxnSpPr>
        <p:spPr>
          <a:xfrm rot="5400000" flipH="1" flipV="1">
            <a:off x="4007332" y="-465626"/>
            <a:ext cx="1282125" cy="6959388"/>
          </a:xfrm>
          <a:prstGeom prst="bentConnector3">
            <a:avLst>
              <a:gd name="adj1" fmla="val -297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9E454993-7B5C-4513-9D6D-B91ABEA820FE}"/>
              </a:ext>
            </a:extLst>
          </p:cNvPr>
          <p:cNvGrpSpPr/>
          <p:nvPr/>
        </p:nvGrpSpPr>
        <p:grpSpPr>
          <a:xfrm>
            <a:off x="471348" y="516992"/>
            <a:ext cx="497777" cy="262329"/>
            <a:chOff x="1465446" y="383906"/>
            <a:chExt cx="497777" cy="262329"/>
          </a:xfrm>
          <a:noFill/>
        </p:grpSpPr>
        <p:sp>
          <p:nvSpPr>
            <p:cNvPr id="62" name="Rectangle: Single Corner Snipped 61">
              <a:extLst>
                <a:ext uri="{FF2B5EF4-FFF2-40B4-BE49-F238E27FC236}">
                  <a16:creationId xmlns:a16="http://schemas.microsoft.com/office/drawing/2014/main" id="{7A3FECD5-4D1B-484F-A879-71D0FFC81475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59105FE-9701-4C1A-B382-C7AC8924A097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54D3822-A7F8-4771-BD00-C0EB764C8B04}"/>
              </a:ext>
            </a:extLst>
          </p:cNvPr>
          <p:cNvGrpSpPr/>
          <p:nvPr/>
        </p:nvGrpSpPr>
        <p:grpSpPr>
          <a:xfrm>
            <a:off x="422638" y="2251787"/>
            <a:ext cx="497777" cy="262329"/>
            <a:chOff x="1465446" y="383906"/>
            <a:chExt cx="497777" cy="262329"/>
          </a:xfrm>
          <a:noFill/>
        </p:grpSpPr>
        <p:sp>
          <p:nvSpPr>
            <p:cNvPr id="207" name="Rectangle: Single Corner Snipped 206">
              <a:extLst>
                <a:ext uri="{FF2B5EF4-FFF2-40B4-BE49-F238E27FC236}">
                  <a16:creationId xmlns:a16="http://schemas.microsoft.com/office/drawing/2014/main" id="{C15AB2BF-ED67-49BE-8B46-866852A4E4CA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4E4F56E3-D323-4452-B48F-22FBEC1FC9AE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CFE6CA2-C441-4A80-B65A-6543EB5143AC}"/>
              </a:ext>
            </a:extLst>
          </p:cNvPr>
          <p:cNvGrpSpPr/>
          <p:nvPr/>
        </p:nvGrpSpPr>
        <p:grpSpPr>
          <a:xfrm>
            <a:off x="6037789" y="445745"/>
            <a:ext cx="497777" cy="262329"/>
            <a:chOff x="1465446" y="383906"/>
            <a:chExt cx="497777" cy="262329"/>
          </a:xfrm>
          <a:noFill/>
        </p:grpSpPr>
        <p:sp>
          <p:nvSpPr>
            <p:cNvPr id="211" name="Rectangle: Single Corner Snipped 210">
              <a:extLst>
                <a:ext uri="{FF2B5EF4-FFF2-40B4-BE49-F238E27FC236}">
                  <a16:creationId xmlns:a16="http://schemas.microsoft.com/office/drawing/2014/main" id="{8AF12A05-F1B9-401F-8EB3-BA8E25038BCD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FD3A30E-14BE-46E2-9305-0BA5F506273A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</a:t>
              </a:r>
            </a:p>
          </p:txBody>
        </p:sp>
      </p:grp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02BD57AD-2497-4CBB-8D6C-84536A74B52E}"/>
              </a:ext>
            </a:extLst>
          </p:cNvPr>
          <p:cNvCxnSpPr>
            <a:stCxn id="34" idx="4"/>
            <a:endCxn id="11" idx="0"/>
          </p:cNvCxnSpPr>
          <p:nvPr/>
        </p:nvCxnSpPr>
        <p:spPr>
          <a:xfrm>
            <a:off x="1158387" y="1966588"/>
            <a:ext cx="9622" cy="93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1AF339A0-4359-4D36-A7D6-60B39AC43472}"/>
              </a:ext>
            </a:extLst>
          </p:cNvPr>
          <p:cNvGrpSpPr/>
          <p:nvPr/>
        </p:nvGrpSpPr>
        <p:grpSpPr>
          <a:xfrm>
            <a:off x="4884809" y="454268"/>
            <a:ext cx="812616" cy="374132"/>
            <a:chOff x="1036800" y="928800"/>
            <a:chExt cx="763201" cy="483456"/>
          </a:xfrm>
        </p:grpSpPr>
        <p:sp>
          <p:nvSpPr>
            <p:cNvPr id="225" name="Cylinder 224">
              <a:extLst>
                <a:ext uri="{FF2B5EF4-FFF2-40B4-BE49-F238E27FC236}">
                  <a16:creationId xmlns:a16="http://schemas.microsoft.com/office/drawing/2014/main" id="{127D9747-9D4D-40FD-8B6F-1A62D8FE5ED1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10CBB49-C022-4584-823B-365F6C32953D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31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1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C07373A-BCC8-418C-95CC-871AD5E0A3EE}"/>
              </a:ext>
            </a:extLst>
          </p:cNvPr>
          <p:cNvGrpSpPr/>
          <p:nvPr/>
        </p:nvGrpSpPr>
        <p:grpSpPr>
          <a:xfrm>
            <a:off x="4884808" y="1125244"/>
            <a:ext cx="812616" cy="374132"/>
            <a:chOff x="1036800" y="928800"/>
            <a:chExt cx="763201" cy="483456"/>
          </a:xfrm>
        </p:grpSpPr>
        <p:sp>
          <p:nvSpPr>
            <p:cNvPr id="230" name="Cylinder 229">
              <a:extLst>
                <a:ext uri="{FF2B5EF4-FFF2-40B4-BE49-F238E27FC236}">
                  <a16:creationId xmlns:a16="http://schemas.microsoft.com/office/drawing/2014/main" id="{B576A957-17D3-467E-89AE-1687344EFE68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6E1894DD-09C6-470A-A676-7AFA3D9A337A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31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N</a:t>
              </a:r>
            </a:p>
          </p:txBody>
        </p:sp>
      </p:grp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1675EB5C-86C9-4262-BB3E-9708B288EB61}"/>
              </a:ext>
            </a:extLst>
          </p:cNvPr>
          <p:cNvCxnSpPr>
            <a:stCxn id="225" idx="3"/>
            <a:endCxn id="230" idx="1"/>
          </p:cNvCxnSpPr>
          <p:nvPr/>
        </p:nvCxnSpPr>
        <p:spPr>
          <a:xfrm flipH="1">
            <a:off x="5291116" y="828400"/>
            <a:ext cx="1" cy="29684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5B58CE35-A3AC-41D1-92C2-24F0720DADD9}"/>
              </a:ext>
            </a:extLst>
          </p:cNvPr>
          <p:cNvSpPr/>
          <p:nvPr/>
        </p:nvSpPr>
        <p:spPr>
          <a:xfrm>
            <a:off x="4566215" y="931140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68" name="Connector: Elbow 467">
            <a:extLst>
              <a:ext uri="{FF2B5EF4-FFF2-40B4-BE49-F238E27FC236}">
                <a16:creationId xmlns:a16="http://schemas.microsoft.com/office/drawing/2014/main" id="{C7CE426A-A0E3-403F-B1AB-2D0B6D593647}"/>
              </a:ext>
            </a:extLst>
          </p:cNvPr>
          <p:cNvCxnSpPr>
            <a:stCxn id="227" idx="1"/>
            <a:endCxn id="233" idx="0"/>
          </p:cNvCxnSpPr>
          <p:nvPr/>
        </p:nvCxnSpPr>
        <p:spPr>
          <a:xfrm rot="10800000" flipV="1">
            <a:off x="4645122" y="672136"/>
            <a:ext cx="239689" cy="259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nector: Elbow 469">
            <a:extLst>
              <a:ext uri="{FF2B5EF4-FFF2-40B4-BE49-F238E27FC236}">
                <a16:creationId xmlns:a16="http://schemas.microsoft.com/office/drawing/2014/main" id="{F58E42C5-E85A-4B1E-987C-B8A40E1C0D5E}"/>
              </a:ext>
            </a:extLst>
          </p:cNvPr>
          <p:cNvCxnSpPr>
            <a:stCxn id="231" idx="1"/>
            <a:endCxn id="233" idx="4"/>
          </p:cNvCxnSpPr>
          <p:nvPr/>
        </p:nvCxnSpPr>
        <p:spPr>
          <a:xfrm rot="10800000">
            <a:off x="4645121" y="1077081"/>
            <a:ext cx="239688" cy="266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1620B2E-C15F-4A20-8EDB-87675C1D0FDA}"/>
              </a:ext>
            </a:extLst>
          </p:cNvPr>
          <p:cNvGrpSpPr/>
          <p:nvPr/>
        </p:nvGrpSpPr>
        <p:grpSpPr>
          <a:xfrm>
            <a:off x="3465147" y="804416"/>
            <a:ext cx="949971" cy="472172"/>
            <a:chOff x="4340352" y="955718"/>
            <a:chExt cx="1016350" cy="525987"/>
          </a:xfrm>
        </p:grpSpPr>
        <p:sp>
          <p:nvSpPr>
            <p:cNvPr id="244" name="Parallelogram 243">
              <a:extLst>
                <a:ext uri="{FF2B5EF4-FFF2-40B4-BE49-F238E27FC236}">
                  <a16:creationId xmlns:a16="http://schemas.microsoft.com/office/drawing/2014/main" id="{04F9C2F1-C0F5-4216-9E34-2E067D8DE3F6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624D1C12-1795-4C17-A4D0-3588C9CC16AB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Combined Dataset</a:t>
              </a:r>
            </a:p>
          </p:txBody>
        </p:sp>
      </p:grp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F56AAD8F-CE84-4982-A8A2-CF090E326B56}"/>
              </a:ext>
            </a:extLst>
          </p:cNvPr>
          <p:cNvCxnSpPr>
            <a:stCxn id="233" idx="2"/>
            <a:endCxn id="245" idx="3"/>
          </p:cNvCxnSpPr>
          <p:nvPr/>
        </p:nvCxnSpPr>
        <p:spPr>
          <a:xfrm flipH="1">
            <a:off x="4415118" y="1004110"/>
            <a:ext cx="151097" cy="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B10AAE96-DB28-4359-9B0B-CC032507D38A}"/>
              </a:ext>
            </a:extLst>
          </p:cNvPr>
          <p:cNvCxnSpPr>
            <a:cxnSpLocks/>
            <a:stCxn id="245" idx="1"/>
            <a:endCxn id="141" idx="6"/>
          </p:cNvCxnSpPr>
          <p:nvPr/>
        </p:nvCxnSpPr>
        <p:spPr>
          <a:xfrm flipH="1">
            <a:off x="1926684" y="1004471"/>
            <a:ext cx="1544160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AC4029ED-4016-4BBA-A5ED-3956D762F8AE}"/>
              </a:ext>
            </a:extLst>
          </p:cNvPr>
          <p:cNvGrpSpPr/>
          <p:nvPr/>
        </p:nvGrpSpPr>
        <p:grpSpPr>
          <a:xfrm>
            <a:off x="3386588" y="378284"/>
            <a:ext cx="451472" cy="262329"/>
            <a:chOff x="1465446" y="383906"/>
            <a:chExt cx="497777" cy="262329"/>
          </a:xfrm>
          <a:noFill/>
        </p:grpSpPr>
        <p:sp>
          <p:nvSpPr>
            <p:cNvPr id="268" name="Rectangle: Single Corner Snipped 267">
              <a:extLst>
                <a:ext uri="{FF2B5EF4-FFF2-40B4-BE49-F238E27FC236}">
                  <a16:creationId xmlns:a16="http://schemas.microsoft.com/office/drawing/2014/main" id="{8746C196-C6BB-453E-AF31-9EB051F1469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6319DDBD-33D4-42AF-A2F7-3087FD8E28B0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CC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CCAAB251-2EAC-461E-B6B6-B0F93B59825D}"/>
              </a:ext>
            </a:extLst>
          </p:cNvPr>
          <p:cNvGrpSpPr/>
          <p:nvPr/>
        </p:nvGrpSpPr>
        <p:grpSpPr>
          <a:xfrm>
            <a:off x="4698650" y="403130"/>
            <a:ext cx="386490" cy="246221"/>
            <a:chOff x="945142" y="761367"/>
            <a:chExt cx="386490" cy="246221"/>
          </a:xfrm>
        </p:grpSpPr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0D448546-2F41-4D5D-8292-182885424D53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D884F947-4B5C-4AF8-B399-7B51C605AE9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471BE06-CFD4-4199-8261-AEE6BF06763B}"/>
              </a:ext>
            </a:extLst>
          </p:cNvPr>
          <p:cNvGrpSpPr/>
          <p:nvPr/>
        </p:nvGrpSpPr>
        <p:grpSpPr>
          <a:xfrm>
            <a:off x="4707050" y="1052330"/>
            <a:ext cx="386490" cy="246221"/>
            <a:chOff x="945142" y="761367"/>
            <a:chExt cx="386490" cy="246221"/>
          </a:xfrm>
        </p:grpSpPr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9CBB33BF-3DE5-4D01-BC7D-391E247B57E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5253C13D-31FD-48B6-9447-53ACC83F74C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6C39C044-63C9-4914-8ECD-FE51C7506742}"/>
              </a:ext>
            </a:extLst>
          </p:cNvPr>
          <p:cNvGrpSpPr/>
          <p:nvPr/>
        </p:nvGrpSpPr>
        <p:grpSpPr>
          <a:xfrm>
            <a:off x="3389450" y="713930"/>
            <a:ext cx="386490" cy="246221"/>
            <a:chOff x="945142" y="761367"/>
            <a:chExt cx="386490" cy="246221"/>
          </a:xfrm>
        </p:grpSpPr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96940C26-09B6-415E-9B74-1D5DA0E82A4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BF0CA856-059B-4E75-A8BB-DB59C7B7038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D7B0324-0693-44C9-92AD-A60B3C04B6C9}"/>
              </a:ext>
            </a:extLst>
          </p:cNvPr>
          <p:cNvGrpSpPr/>
          <p:nvPr/>
        </p:nvGrpSpPr>
        <p:grpSpPr>
          <a:xfrm>
            <a:off x="6072773" y="3088960"/>
            <a:ext cx="842043" cy="426381"/>
            <a:chOff x="1501932" y="2603376"/>
            <a:chExt cx="1623962" cy="365760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72A2749-C7B4-47BC-858E-FD8323C5066B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7FFD795-6CAF-4046-9B2D-78FE0676BA89}"/>
                </a:ext>
              </a:extLst>
            </p:cNvPr>
            <p:cNvSpPr txBox="1"/>
            <p:nvPr/>
          </p:nvSpPr>
          <p:spPr>
            <a:xfrm>
              <a:off x="1501932" y="2613533"/>
              <a:ext cx="1623962" cy="34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History</a:t>
              </a:r>
            </a:p>
          </p:txBody>
        </p: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698EC020-FC3A-4E0B-BF2B-1BC4C1ED8810}"/>
              </a:ext>
            </a:extLst>
          </p:cNvPr>
          <p:cNvCxnSpPr>
            <a:cxnSpLocks/>
            <a:stCxn id="331" idx="1"/>
            <a:endCxn id="197" idx="3"/>
          </p:cNvCxnSpPr>
          <p:nvPr/>
        </p:nvCxnSpPr>
        <p:spPr>
          <a:xfrm flipH="1">
            <a:off x="6798567" y="3299309"/>
            <a:ext cx="136427" cy="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ACA4C4B-BC7C-4E25-B84C-F72E17E4E8B2}"/>
              </a:ext>
            </a:extLst>
          </p:cNvPr>
          <p:cNvGrpSpPr/>
          <p:nvPr/>
        </p:nvGrpSpPr>
        <p:grpSpPr>
          <a:xfrm>
            <a:off x="5982586" y="2979975"/>
            <a:ext cx="386490" cy="246221"/>
            <a:chOff x="945142" y="761367"/>
            <a:chExt cx="386490" cy="246221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8BE8BB1B-DC61-46DF-8AB4-14A83EF4786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2FED51FE-D5CF-428A-8E51-EFDD0FCC9D4C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026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0FDEDC-0DFE-47D5-823E-B0877E8AAAAC}"/>
              </a:ext>
            </a:extLst>
          </p:cNvPr>
          <p:cNvCxnSpPr>
            <a:cxnSpLocks/>
          </p:cNvCxnSpPr>
          <p:nvPr/>
        </p:nvCxnSpPr>
        <p:spPr>
          <a:xfrm>
            <a:off x="564313" y="1792752"/>
            <a:ext cx="830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18B432-85CB-42EA-BD8C-0409648E463C}"/>
              </a:ext>
            </a:extLst>
          </p:cNvPr>
          <p:cNvSpPr txBox="1"/>
          <p:nvPr/>
        </p:nvSpPr>
        <p:spPr>
          <a:xfrm>
            <a:off x="557097" y="1814352"/>
            <a:ext cx="841935" cy="41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Dataset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1F8B7A-B35B-4670-B879-CFC0338F9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499" y="1141306"/>
            <a:ext cx="460718" cy="46071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BD9F791-2B40-4019-A705-1B3A4A172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902" y="1141307"/>
            <a:ext cx="460717" cy="4607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1CA64E-9FEC-401E-92C7-08327F670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367" y="1140005"/>
            <a:ext cx="455145" cy="45514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EC0CEC2-3F38-41FB-A9A0-68ED0F782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41" y="1129744"/>
            <a:ext cx="455145" cy="45514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49B76B-4674-428A-8BCA-85FC9B351594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64313" y="1584889"/>
            <a:ext cx="1" cy="221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7A102E-CFFD-456F-ACA8-C63E1B205147}"/>
              </a:ext>
            </a:extLst>
          </p:cNvPr>
          <p:cNvCxnSpPr>
            <a:cxnSpLocks/>
          </p:cNvCxnSpPr>
          <p:nvPr/>
        </p:nvCxnSpPr>
        <p:spPr>
          <a:xfrm flipH="1">
            <a:off x="1394445" y="1595150"/>
            <a:ext cx="3005" cy="2203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2151DB-602B-4799-B418-9AC18530463D}"/>
              </a:ext>
            </a:extLst>
          </p:cNvPr>
          <p:cNvCxnSpPr>
            <a:cxnSpLocks/>
          </p:cNvCxnSpPr>
          <p:nvPr/>
        </p:nvCxnSpPr>
        <p:spPr>
          <a:xfrm>
            <a:off x="2279728" y="1602024"/>
            <a:ext cx="14686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836AC5-5D30-4DCE-9C1E-584CBF7E401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213261" y="1602024"/>
            <a:ext cx="2482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EAAE86-DA63-4BDC-8AAB-233D98514EF2}"/>
              </a:ext>
            </a:extLst>
          </p:cNvPr>
          <p:cNvCxnSpPr>
            <a:cxnSpLocks/>
          </p:cNvCxnSpPr>
          <p:nvPr/>
        </p:nvCxnSpPr>
        <p:spPr>
          <a:xfrm>
            <a:off x="1394445" y="2222647"/>
            <a:ext cx="885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89FEC55-230F-44BA-9A92-50FA47A6197B}"/>
              </a:ext>
            </a:extLst>
          </p:cNvPr>
          <p:cNvSpPr txBox="1"/>
          <p:nvPr/>
        </p:nvSpPr>
        <p:spPr>
          <a:xfrm>
            <a:off x="1405324" y="2244247"/>
            <a:ext cx="86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Dataset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61752E-F9C9-4A60-88DA-F8B837F9CB1F}"/>
              </a:ext>
            </a:extLst>
          </p:cNvPr>
          <p:cNvCxnSpPr>
            <a:cxnSpLocks/>
          </p:cNvCxnSpPr>
          <p:nvPr/>
        </p:nvCxnSpPr>
        <p:spPr>
          <a:xfrm flipH="1">
            <a:off x="1394446" y="2709157"/>
            <a:ext cx="89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CC132D9-3059-42AB-8FD9-E13B8D1FA6A3}"/>
              </a:ext>
            </a:extLst>
          </p:cNvPr>
          <p:cNvSpPr txBox="1"/>
          <p:nvPr/>
        </p:nvSpPr>
        <p:spPr>
          <a:xfrm>
            <a:off x="1405325" y="2710992"/>
            <a:ext cx="872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Best Model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DCAF53E-EB3B-4847-AC85-770A85666CB6}"/>
              </a:ext>
            </a:extLst>
          </p:cNvPr>
          <p:cNvCxnSpPr>
            <a:cxnSpLocks/>
          </p:cNvCxnSpPr>
          <p:nvPr/>
        </p:nvCxnSpPr>
        <p:spPr>
          <a:xfrm>
            <a:off x="565669" y="3315076"/>
            <a:ext cx="2647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0299D2F-3D36-4707-A824-FB020DE44D35}"/>
              </a:ext>
            </a:extLst>
          </p:cNvPr>
          <p:cNvSpPr txBox="1"/>
          <p:nvPr/>
        </p:nvSpPr>
        <p:spPr>
          <a:xfrm>
            <a:off x="2287070" y="3324138"/>
            <a:ext cx="918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B34879-2952-4E78-A164-AB32FC82D6CC}"/>
              </a:ext>
            </a:extLst>
          </p:cNvPr>
          <p:cNvCxnSpPr>
            <a:cxnSpLocks/>
          </p:cNvCxnSpPr>
          <p:nvPr/>
        </p:nvCxnSpPr>
        <p:spPr>
          <a:xfrm flipH="1">
            <a:off x="565726" y="3028753"/>
            <a:ext cx="828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26A1F88-89BA-4669-9F35-C318AC1B3766}"/>
              </a:ext>
            </a:extLst>
          </p:cNvPr>
          <p:cNvSpPr txBox="1"/>
          <p:nvPr/>
        </p:nvSpPr>
        <p:spPr>
          <a:xfrm>
            <a:off x="571530" y="3037788"/>
            <a:ext cx="822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062C55-A2CC-42AC-B9DC-F14E40301461}"/>
              </a:ext>
            </a:extLst>
          </p:cNvPr>
          <p:cNvCxnSpPr/>
          <p:nvPr/>
        </p:nvCxnSpPr>
        <p:spPr>
          <a:xfrm>
            <a:off x="-1970448" y="23491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149F89-9EC5-4FE8-B68A-5E086D32AEDA}"/>
              </a:ext>
            </a:extLst>
          </p:cNvPr>
          <p:cNvSpPr txBox="1"/>
          <p:nvPr/>
        </p:nvSpPr>
        <p:spPr>
          <a:xfrm>
            <a:off x="336740" y="877700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412509-625D-4346-9702-4BD310B3A2CA}"/>
              </a:ext>
            </a:extLst>
          </p:cNvPr>
          <p:cNvSpPr txBox="1"/>
          <p:nvPr/>
        </p:nvSpPr>
        <p:spPr>
          <a:xfrm>
            <a:off x="1166872" y="894086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638965-E376-4D6A-A8B3-940E4B19B3A4}"/>
              </a:ext>
            </a:extLst>
          </p:cNvPr>
          <p:cNvSpPr txBox="1"/>
          <p:nvPr/>
        </p:nvSpPr>
        <p:spPr>
          <a:xfrm>
            <a:off x="2052155" y="880684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0739BB-98C3-435B-90FC-9A13168CC13F}"/>
              </a:ext>
            </a:extLst>
          </p:cNvPr>
          <p:cNvSpPr txBox="1"/>
          <p:nvPr/>
        </p:nvSpPr>
        <p:spPr>
          <a:xfrm>
            <a:off x="2985687" y="914468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E9B5716E-C419-48C3-82FE-53269B79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102" y="1092107"/>
            <a:ext cx="460717" cy="46071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5E9198A-1B26-4223-9133-B2027F07D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567" y="1090805"/>
            <a:ext cx="455145" cy="455145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97E5595-EBC5-4145-8063-6B4AF54CB4E7}"/>
              </a:ext>
            </a:extLst>
          </p:cNvPr>
          <p:cNvCxnSpPr>
            <a:cxnSpLocks/>
          </p:cNvCxnSpPr>
          <p:nvPr/>
        </p:nvCxnSpPr>
        <p:spPr>
          <a:xfrm flipH="1">
            <a:off x="4417513" y="1535689"/>
            <a:ext cx="1" cy="221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A4E5F7-A532-4508-836A-0016A851DF75}"/>
              </a:ext>
            </a:extLst>
          </p:cNvPr>
          <p:cNvCxnSpPr>
            <a:cxnSpLocks/>
          </p:cNvCxnSpPr>
          <p:nvPr/>
        </p:nvCxnSpPr>
        <p:spPr>
          <a:xfrm flipH="1">
            <a:off x="5247645" y="1545950"/>
            <a:ext cx="3005" cy="2203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E15067-5F84-4E8E-B86A-CE488B0B9F72}"/>
              </a:ext>
            </a:extLst>
          </p:cNvPr>
          <p:cNvCxnSpPr>
            <a:cxnSpLocks/>
          </p:cNvCxnSpPr>
          <p:nvPr/>
        </p:nvCxnSpPr>
        <p:spPr>
          <a:xfrm>
            <a:off x="6132928" y="1552824"/>
            <a:ext cx="14686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D7860EA-175A-430C-85AC-6FF9C9D54A76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7066461" y="1552824"/>
            <a:ext cx="2482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884974-2E98-4D43-906C-05F16C5858EF}"/>
              </a:ext>
            </a:extLst>
          </p:cNvPr>
          <p:cNvCxnSpPr>
            <a:cxnSpLocks/>
          </p:cNvCxnSpPr>
          <p:nvPr/>
        </p:nvCxnSpPr>
        <p:spPr>
          <a:xfrm flipH="1">
            <a:off x="5247646" y="2083957"/>
            <a:ext cx="89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BA3B231-743A-4E8F-B2F9-ED8FF770D334}"/>
              </a:ext>
            </a:extLst>
          </p:cNvPr>
          <p:cNvSpPr txBox="1"/>
          <p:nvPr/>
        </p:nvSpPr>
        <p:spPr>
          <a:xfrm>
            <a:off x="5258525" y="2092992"/>
            <a:ext cx="872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 Output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C3DF58-9618-4A9C-AF38-DC9075B6DCA9}"/>
              </a:ext>
            </a:extLst>
          </p:cNvPr>
          <p:cNvCxnSpPr>
            <a:cxnSpLocks/>
          </p:cNvCxnSpPr>
          <p:nvPr/>
        </p:nvCxnSpPr>
        <p:spPr>
          <a:xfrm>
            <a:off x="4418869" y="3215476"/>
            <a:ext cx="2647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4D01139-6475-49E4-B69C-041ABE114987}"/>
              </a:ext>
            </a:extLst>
          </p:cNvPr>
          <p:cNvSpPr txBox="1"/>
          <p:nvPr/>
        </p:nvSpPr>
        <p:spPr>
          <a:xfrm>
            <a:off x="6140270" y="3224538"/>
            <a:ext cx="91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Added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3838611-BC94-401E-BEB1-F7B31D799423}"/>
              </a:ext>
            </a:extLst>
          </p:cNvPr>
          <p:cNvCxnSpPr>
            <a:cxnSpLocks/>
          </p:cNvCxnSpPr>
          <p:nvPr/>
        </p:nvCxnSpPr>
        <p:spPr>
          <a:xfrm flipH="1">
            <a:off x="4418926" y="2785273"/>
            <a:ext cx="828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92679B0-198F-42A7-A348-0EB7CBC2764A}"/>
              </a:ext>
            </a:extLst>
          </p:cNvPr>
          <p:cNvSpPr txBox="1"/>
          <p:nvPr/>
        </p:nvSpPr>
        <p:spPr>
          <a:xfrm>
            <a:off x="4428540" y="2789658"/>
            <a:ext cx="82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Add to BC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86F7CB-F25C-4745-91F1-4EE86FA1485F}"/>
              </a:ext>
            </a:extLst>
          </p:cNvPr>
          <p:cNvSpPr txBox="1"/>
          <p:nvPr/>
        </p:nvSpPr>
        <p:spPr>
          <a:xfrm>
            <a:off x="4189940" y="828500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C71101-B930-4594-BC27-6929411CB905}"/>
              </a:ext>
            </a:extLst>
          </p:cNvPr>
          <p:cNvSpPr txBox="1"/>
          <p:nvPr/>
        </p:nvSpPr>
        <p:spPr>
          <a:xfrm>
            <a:off x="5020072" y="844886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1F4560-45E6-40CF-AA78-B01375BC2A99}"/>
              </a:ext>
            </a:extLst>
          </p:cNvPr>
          <p:cNvSpPr txBox="1"/>
          <p:nvPr/>
        </p:nvSpPr>
        <p:spPr>
          <a:xfrm>
            <a:off x="5905355" y="831484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958D5B-D2A8-49EB-A5A5-86E94D298697}"/>
              </a:ext>
            </a:extLst>
          </p:cNvPr>
          <p:cNvSpPr txBox="1"/>
          <p:nvPr/>
        </p:nvSpPr>
        <p:spPr>
          <a:xfrm>
            <a:off x="6838887" y="865268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E7E9F-EE66-49D4-B066-1ABBAD987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672" y="1112470"/>
            <a:ext cx="437160" cy="437160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DA2A000-1347-4D96-AAF3-4F84AEE50FEB}"/>
              </a:ext>
            </a:extLst>
          </p:cNvPr>
          <p:cNvCxnSpPr>
            <a:cxnSpLocks/>
          </p:cNvCxnSpPr>
          <p:nvPr/>
        </p:nvCxnSpPr>
        <p:spPr>
          <a:xfrm flipH="1">
            <a:off x="6125683" y="1769509"/>
            <a:ext cx="940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F8FBEEF-3111-4D8A-8BEB-8AFFC1560003}"/>
              </a:ext>
            </a:extLst>
          </p:cNvPr>
          <p:cNvSpPr txBox="1"/>
          <p:nvPr/>
        </p:nvSpPr>
        <p:spPr>
          <a:xfrm>
            <a:off x="6182697" y="1787952"/>
            <a:ext cx="841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C9FD38B-35A0-4836-8D57-6295F642ADF7}"/>
              </a:ext>
            </a:extLst>
          </p:cNvPr>
          <p:cNvCxnSpPr>
            <a:cxnSpLocks/>
          </p:cNvCxnSpPr>
          <p:nvPr/>
        </p:nvCxnSpPr>
        <p:spPr>
          <a:xfrm>
            <a:off x="6140270" y="2078592"/>
            <a:ext cx="916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7CDA926C-AD4E-4A8C-870E-D95BC07C505E}"/>
              </a:ext>
            </a:extLst>
          </p:cNvPr>
          <p:cNvSpPr/>
          <p:nvPr/>
        </p:nvSpPr>
        <p:spPr>
          <a:xfrm>
            <a:off x="5049307" y="2453598"/>
            <a:ext cx="198337" cy="172734"/>
          </a:xfrm>
          <a:prstGeom prst="curvedRightArrow">
            <a:avLst>
              <a:gd name="adj1" fmla="val 25000"/>
              <a:gd name="adj2" fmla="val 0"/>
              <a:gd name="adj3" fmla="val 2137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7F2E4C-78C9-4D0C-998A-DF0001E65E94}"/>
              </a:ext>
            </a:extLst>
          </p:cNvPr>
          <p:cNvCxnSpPr>
            <a:cxnSpLocks/>
          </p:cNvCxnSpPr>
          <p:nvPr/>
        </p:nvCxnSpPr>
        <p:spPr>
          <a:xfrm flipV="1">
            <a:off x="5235779" y="2618730"/>
            <a:ext cx="13021" cy="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6A271A0-EF84-4D1A-BF66-418F9C8D977E}"/>
              </a:ext>
            </a:extLst>
          </p:cNvPr>
          <p:cNvSpPr txBox="1"/>
          <p:nvPr/>
        </p:nvSpPr>
        <p:spPr>
          <a:xfrm>
            <a:off x="4472368" y="2235724"/>
            <a:ext cx="7481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Mine, Accept Block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516B30-AFE1-43D9-B3F4-240E73E5478B}"/>
              </a:ext>
            </a:extLst>
          </p:cNvPr>
          <p:cNvSpPr txBox="1"/>
          <p:nvPr/>
        </p:nvSpPr>
        <p:spPr>
          <a:xfrm>
            <a:off x="6182697" y="2088942"/>
            <a:ext cx="841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158893-55AD-4F39-B298-487A0CA0FE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0417" y="1075417"/>
            <a:ext cx="454449" cy="45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5860054C-1304-4AC5-A86F-C2D6F8D5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433" y="1398454"/>
            <a:ext cx="515564" cy="3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131085">
            <a:extLst>
              <a:ext uri="{FF2B5EF4-FFF2-40B4-BE49-F238E27FC236}">
                <a16:creationId xmlns:a16="http://schemas.microsoft.com/office/drawing/2014/main" id="{F1A3CFB3-CFE2-46E4-AC58-FE25BC229996}"/>
              </a:ext>
            </a:extLst>
          </p:cNvPr>
          <p:cNvSpPr txBox="1"/>
          <p:nvPr/>
        </p:nvSpPr>
        <p:spPr>
          <a:xfrm>
            <a:off x="3173408" y="1091999"/>
            <a:ext cx="500837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User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ED4576E-2F82-4560-B24D-2C55646891B0}"/>
              </a:ext>
            </a:extLst>
          </p:cNvPr>
          <p:cNvCxnSpPr>
            <a:cxnSpLocks/>
            <a:stCxn id="8" idx="3"/>
            <a:endCxn id="50" idx="2"/>
          </p:cNvCxnSpPr>
          <p:nvPr/>
        </p:nvCxnSpPr>
        <p:spPr>
          <a:xfrm flipV="1">
            <a:off x="2231506" y="1783544"/>
            <a:ext cx="1154709" cy="114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D2241A4F-5622-4223-BFAD-ECDECA7DC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46" y="2891295"/>
            <a:ext cx="515565" cy="3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C234DC-A3D5-4148-967C-616C3FEA08D5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4419912" y="2354533"/>
            <a:ext cx="1483853" cy="54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8565D19-DF95-49C1-A84E-AA750D59C3C1}"/>
              </a:ext>
            </a:extLst>
          </p:cNvPr>
          <p:cNvCxnSpPr>
            <a:cxnSpLocks/>
            <a:stCxn id="8" idx="3"/>
            <a:endCxn id="48" idx="1"/>
          </p:cNvCxnSpPr>
          <p:nvPr/>
        </p:nvCxnSpPr>
        <p:spPr>
          <a:xfrm>
            <a:off x="2231506" y="2925117"/>
            <a:ext cx="846240" cy="15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4888A0-F09C-4A47-B1C2-D22C6B431482}"/>
              </a:ext>
            </a:extLst>
          </p:cNvPr>
          <p:cNvGrpSpPr/>
          <p:nvPr/>
        </p:nvGrpSpPr>
        <p:grpSpPr>
          <a:xfrm>
            <a:off x="4995588" y="2515777"/>
            <a:ext cx="604402" cy="449256"/>
            <a:chOff x="6570310" y="3427800"/>
            <a:chExt cx="848858" cy="641500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E19465DB-3B5E-4F84-8D79-59C596292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7668" y="3427800"/>
              <a:ext cx="641500" cy="641500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8DF30345-076E-4664-BAFE-DE48915D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570310" y="3664198"/>
              <a:ext cx="349023" cy="349023"/>
            </a:xfrm>
            <a:prstGeom prst="rect">
              <a:avLst/>
            </a:prstGeom>
          </p:spPr>
        </p:pic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BA32FF16-CFD4-4E6E-BDA7-D0206CB8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87" y="3695005"/>
            <a:ext cx="537169" cy="40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399780A-5390-4CFF-A364-45D69E6C0BD1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5001348" y="2738802"/>
            <a:ext cx="1362638" cy="85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40E1E99-4A6A-470F-991E-93FCDA9F857D}"/>
              </a:ext>
            </a:extLst>
          </p:cNvPr>
          <p:cNvCxnSpPr>
            <a:cxnSpLocks/>
            <a:stCxn id="8" idx="3"/>
            <a:endCxn id="72" idx="1"/>
          </p:cNvCxnSpPr>
          <p:nvPr/>
        </p:nvCxnSpPr>
        <p:spPr>
          <a:xfrm>
            <a:off x="2231506" y="2925117"/>
            <a:ext cx="1460681" cy="97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091C2C-E0C2-49D8-A280-DB541794BF9C}"/>
              </a:ext>
            </a:extLst>
          </p:cNvPr>
          <p:cNvGrpSpPr/>
          <p:nvPr/>
        </p:nvGrpSpPr>
        <p:grpSpPr>
          <a:xfrm>
            <a:off x="5334876" y="3199319"/>
            <a:ext cx="612224" cy="449256"/>
            <a:chOff x="7375247" y="4420583"/>
            <a:chExt cx="859845" cy="64150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066B5D4D-A7E1-4AD5-B038-A3B83F24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592" y="4420583"/>
              <a:ext cx="641500" cy="641500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BF7FF7D0-BB24-4162-A72A-94E8C95F7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375247" y="4662581"/>
              <a:ext cx="349023" cy="349023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4FB1CDA-329B-448E-B32B-A60265C3E48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42" y="2667335"/>
            <a:ext cx="515564" cy="515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C2A6C4-5788-471C-8FED-F852A285F50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304" y="2237862"/>
            <a:ext cx="345492" cy="3454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6EE4ED-35CC-454D-8B1A-1C14457F09F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07" y="2208649"/>
            <a:ext cx="400957" cy="400957"/>
          </a:xfrm>
          <a:prstGeom prst="rect">
            <a:avLst/>
          </a:prstGeom>
        </p:spPr>
      </p:pic>
      <p:sp>
        <p:nvSpPr>
          <p:cNvPr id="144" name="TextBox 144">
            <a:extLst>
              <a:ext uri="{FF2B5EF4-FFF2-40B4-BE49-F238E27FC236}">
                <a16:creationId xmlns:a16="http://schemas.microsoft.com/office/drawing/2014/main" id="{A1245DE0-02B0-41D4-9D7D-D12E2B3BBC92}"/>
              </a:ext>
            </a:extLst>
          </p:cNvPr>
          <p:cNvSpPr txBox="1"/>
          <p:nvPr/>
        </p:nvSpPr>
        <p:spPr>
          <a:xfrm>
            <a:off x="1297742" y="1752743"/>
            <a:ext cx="723021" cy="1648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Private Key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F154A06-E00D-4507-AFC1-68B84FC6D1AB}"/>
              </a:ext>
            </a:extLst>
          </p:cNvPr>
          <p:cNvSpPr txBox="1"/>
          <p:nvPr/>
        </p:nvSpPr>
        <p:spPr>
          <a:xfrm>
            <a:off x="1932129" y="1774444"/>
            <a:ext cx="723021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Public Key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1D1F7D3-80C6-4F7A-BBFB-706D38E2C171}"/>
              </a:ext>
            </a:extLst>
          </p:cNvPr>
          <p:cNvSpPr txBox="1"/>
          <p:nvPr/>
        </p:nvSpPr>
        <p:spPr>
          <a:xfrm>
            <a:off x="1464964" y="3224087"/>
            <a:ext cx="962510" cy="1509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Registration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59AE39-4BF3-4443-BF83-A832C4DF32E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460770" y="1699355"/>
            <a:ext cx="1850398" cy="25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3E1BCF-0837-4DA9-B1B1-BC120763E36F}"/>
              </a:ext>
            </a:extLst>
          </p:cNvPr>
          <p:cNvGrpSpPr/>
          <p:nvPr/>
        </p:nvGrpSpPr>
        <p:grpSpPr>
          <a:xfrm>
            <a:off x="4804269" y="1045424"/>
            <a:ext cx="1370842" cy="773925"/>
            <a:chOff x="6615242" y="1393898"/>
            <a:chExt cx="1925293" cy="110510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D7FC194-C837-4F54-9603-BE8744A10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5055" y="1857499"/>
              <a:ext cx="641500" cy="641500"/>
            </a:xfrm>
            <a:prstGeom prst="rect">
              <a:avLst/>
            </a:prstGeom>
          </p:spPr>
        </p:pic>
        <p:sp>
          <p:nvSpPr>
            <p:cNvPr id="146" name="TextBox 144">
              <a:extLst>
                <a:ext uri="{FF2B5EF4-FFF2-40B4-BE49-F238E27FC236}">
                  <a16:creationId xmlns:a16="http://schemas.microsoft.com/office/drawing/2014/main" id="{71698562-3CB7-497C-9B4F-A09DBD76CB3B}"/>
                </a:ext>
              </a:extLst>
            </p:cNvPr>
            <p:cNvSpPr txBox="1"/>
            <p:nvPr/>
          </p:nvSpPr>
          <p:spPr>
            <a:xfrm>
              <a:off x="6615242" y="1393898"/>
              <a:ext cx="1925293" cy="33461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50" kern="1200" dirty="0">
                  <a:solidFill>
                    <a:srgbClr val="595959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Digital Signature</a:t>
              </a:r>
              <a:endPara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8E1E456B-3FBA-43D8-B28E-007E7D440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960414" y="2109911"/>
              <a:ext cx="349023" cy="349023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6CA5609-6547-4719-AE62-F75743B0F2B8}"/>
              </a:ext>
            </a:extLst>
          </p:cNvPr>
          <p:cNvSpPr txBox="1"/>
          <p:nvPr/>
        </p:nvSpPr>
        <p:spPr>
          <a:xfrm>
            <a:off x="3846366" y="1120599"/>
            <a:ext cx="903014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User Input and Output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EDDE1B8-5750-4F4E-9383-AD0954CFD0FB}"/>
              </a:ext>
            </a:extLst>
          </p:cNvPr>
          <p:cNvSpPr txBox="1"/>
          <p:nvPr/>
        </p:nvSpPr>
        <p:spPr>
          <a:xfrm>
            <a:off x="6569764" y="3818719"/>
            <a:ext cx="1641586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Decentralized System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4D217E-EE1D-4C36-AB71-64016B7477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80925" y="1559432"/>
            <a:ext cx="279845" cy="27984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4D6F997-58EA-41B2-9215-5E5E1CCD8E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40067" y="2757580"/>
            <a:ext cx="279845" cy="27984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29FDF32A-6633-4DED-870A-1B6B215FBD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1503" y="3450065"/>
            <a:ext cx="279845" cy="279845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F1D89A7-9880-43A7-B956-6B6F8F70C884}"/>
              </a:ext>
            </a:extLst>
          </p:cNvPr>
          <p:cNvCxnSpPr>
            <a:cxnSpLocks/>
            <a:stCxn id="48" idx="3"/>
            <a:endCxn id="80" idx="1"/>
          </p:cNvCxnSpPr>
          <p:nvPr/>
        </p:nvCxnSpPr>
        <p:spPr>
          <a:xfrm flipV="1">
            <a:off x="3593311" y="2897503"/>
            <a:ext cx="546756" cy="18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2867DDA-776D-4827-A494-157300A2CB82}"/>
              </a:ext>
            </a:extLst>
          </p:cNvPr>
          <p:cNvCxnSpPr>
            <a:cxnSpLocks/>
            <a:stCxn id="72" idx="3"/>
            <a:endCxn id="82" idx="1"/>
          </p:cNvCxnSpPr>
          <p:nvPr/>
        </p:nvCxnSpPr>
        <p:spPr>
          <a:xfrm flipV="1">
            <a:off x="4229356" y="3589988"/>
            <a:ext cx="492147" cy="30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CB2708D-0AA6-4F88-81AE-2C2860699A9B}"/>
              </a:ext>
            </a:extLst>
          </p:cNvPr>
          <p:cNvCxnSpPr>
            <a:cxnSpLocks/>
            <a:stCxn id="50" idx="3"/>
            <a:endCxn id="16" idx="1"/>
          </p:cNvCxnSpPr>
          <p:nvPr/>
        </p:nvCxnSpPr>
        <p:spPr>
          <a:xfrm>
            <a:off x="3643997" y="1590999"/>
            <a:ext cx="536928" cy="10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2DD75C63-42E4-413F-8B3D-CC70AB8169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0519" y="1087466"/>
            <a:ext cx="2862384" cy="269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0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5550D673-987B-40BB-A7C0-5C3FFD8562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348" y="1568455"/>
            <a:ext cx="574465" cy="575786"/>
          </a:xfrm>
          <a:prstGeom prst="rect">
            <a:avLst/>
          </a:prstGeom>
        </p:spPr>
      </p:pic>
      <p:sp>
        <p:nvSpPr>
          <p:cNvPr id="79" name="TextBox 144">
            <a:extLst>
              <a:ext uri="{FF2B5EF4-FFF2-40B4-BE49-F238E27FC236}">
                <a16:creationId xmlns:a16="http://schemas.microsoft.com/office/drawing/2014/main" id="{2D39D4D7-A92A-4261-AF3C-36AF6A763535}"/>
              </a:ext>
            </a:extLst>
          </p:cNvPr>
          <p:cNvSpPr txBox="1"/>
          <p:nvPr/>
        </p:nvSpPr>
        <p:spPr>
          <a:xfrm>
            <a:off x="3255600" y="1750927"/>
            <a:ext cx="761591" cy="2125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7BD299-26CD-4889-847E-657394B163A7}"/>
              </a:ext>
            </a:extLst>
          </p:cNvPr>
          <p:cNvGrpSpPr/>
          <p:nvPr/>
        </p:nvGrpSpPr>
        <p:grpSpPr>
          <a:xfrm>
            <a:off x="1015732" y="1112599"/>
            <a:ext cx="1145420" cy="1018174"/>
            <a:chOff x="2425850" y="1476318"/>
            <a:chExt cx="1527227" cy="135756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9F3A3D-BFAF-49D8-A341-612574B8E9D5}"/>
                </a:ext>
              </a:extLst>
            </p:cNvPr>
            <p:cNvGrpSpPr/>
            <p:nvPr/>
          </p:nvGrpSpPr>
          <p:grpSpPr>
            <a:xfrm>
              <a:off x="2714625" y="1755104"/>
              <a:ext cx="1143341" cy="1078779"/>
              <a:chOff x="4847884" y="1532788"/>
              <a:chExt cx="1524737" cy="152473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32185CE-7893-48CA-85AD-69EDB05A2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7884" y="15327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BBB11C9-5671-404D-9F97-1287A6569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0284" y="16851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CA4061C9-46BE-41DE-BC88-D6E45AB0D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2684" y="18375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D86BF18B-5A45-4121-AD2C-83A6F2551B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5084" y="1989988"/>
                <a:ext cx="1067537" cy="1067537"/>
              </a:xfrm>
              <a:prstGeom prst="rect">
                <a:avLst/>
              </a:prstGeom>
            </p:spPr>
          </p:pic>
        </p:grpSp>
        <p:sp>
          <p:nvSpPr>
            <p:cNvPr id="80" name="TextBox 144">
              <a:extLst>
                <a:ext uri="{FF2B5EF4-FFF2-40B4-BE49-F238E27FC236}">
                  <a16:creationId xmlns:a16="http://schemas.microsoft.com/office/drawing/2014/main" id="{F1F3F487-225D-47E3-95BB-4948E66B4F34}"/>
                </a:ext>
              </a:extLst>
            </p:cNvPr>
            <p:cNvSpPr txBox="1"/>
            <p:nvPr/>
          </p:nvSpPr>
          <p:spPr>
            <a:xfrm>
              <a:off x="2425850" y="1476318"/>
              <a:ext cx="1527227" cy="21384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/>
              <a:r>
                <a:rPr lang="en-US" sz="1050" kern="1200" dirty="0">
                  <a:solidFill>
                    <a:srgbClr val="595959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Block Queue</a:t>
              </a:r>
              <a:endPara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BA16A0-C019-4327-AC84-C1B1D0FCBBF5}"/>
              </a:ext>
            </a:extLst>
          </p:cNvPr>
          <p:cNvCxnSpPr>
            <a:cxnSpLocks/>
            <a:stCxn id="78" idx="1"/>
            <a:endCxn id="76" idx="3"/>
          </p:cNvCxnSpPr>
          <p:nvPr/>
        </p:nvCxnSpPr>
        <p:spPr>
          <a:xfrm flipH="1" flipV="1">
            <a:off x="2089819" y="1847535"/>
            <a:ext cx="816529" cy="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5CA03B-EE20-4D83-82C5-E860627FB02C}"/>
              </a:ext>
            </a:extLst>
          </p:cNvPr>
          <p:cNvGrpSpPr/>
          <p:nvPr/>
        </p:nvGrpSpPr>
        <p:grpSpPr>
          <a:xfrm>
            <a:off x="8161404" y="2009982"/>
            <a:ext cx="750491" cy="688099"/>
            <a:chOff x="9591106" y="2647181"/>
            <a:chExt cx="1000654" cy="917465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7DA0C09E-9A17-446D-959C-797FA7126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6458" y="2809344"/>
              <a:ext cx="755302" cy="75530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D797450-8B6B-4B99-95D5-77AA82994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">
              <a:off x="9591106" y="2647181"/>
              <a:ext cx="458762" cy="458762"/>
            </a:xfrm>
            <a:prstGeom prst="rect">
              <a:avLst/>
            </a:prstGeom>
          </p:spPr>
        </p:pic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3375EC7-F7CC-49D7-8936-2E7D5442FA55}"/>
              </a:ext>
            </a:extLst>
          </p:cNvPr>
          <p:cNvCxnSpPr>
            <a:cxnSpLocks/>
          </p:cNvCxnSpPr>
          <p:nvPr/>
        </p:nvCxnSpPr>
        <p:spPr>
          <a:xfrm flipV="1">
            <a:off x="6257491" y="2197378"/>
            <a:ext cx="1009746" cy="32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44">
            <a:extLst>
              <a:ext uri="{FF2B5EF4-FFF2-40B4-BE49-F238E27FC236}">
                <a16:creationId xmlns:a16="http://schemas.microsoft.com/office/drawing/2014/main" id="{E215D634-27ED-4CB6-BBD5-78E4FDEF9B38}"/>
              </a:ext>
            </a:extLst>
          </p:cNvPr>
          <p:cNvSpPr txBox="1"/>
          <p:nvPr/>
        </p:nvSpPr>
        <p:spPr>
          <a:xfrm>
            <a:off x="6878183" y="1316025"/>
            <a:ext cx="1347832" cy="2524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Multiple User’s Inputs and Outputs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14" name="TextBox 144">
            <a:extLst>
              <a:ext uri="{FF2B5EF4-FFF2-40B4-BE49-F238E27FC236}">
                <a16:creationId xmlns:a16="http://schemas.microsoft.com/office/drawing/2014/main" id="{17EDB780-B731-44F4-8FE6-15333DEC3E74}"/>
              </a:ext>
            </a:extLst>
          </p:cNvPr>
          <p:cNvSpPr txBox="1"/>
          <p:nvPr/>
        </p:nvSpPr>
        <p:spPr>
          <a:xfrm>
            <a:off x="8245113" y="1943313"/>
            <a:ext cx="1042074" cy="2524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Mining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0598129-755D-45FE-A623-5CACA214F715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3480813" y="1856348"/>
            <a:ext cx="628349" cy="45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BDE959B2-D3E1-4162-A5AA-74C13370A5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74" y="3260780"/>
            <a:ext cx="447851" cy="56647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7263D89-88B1-48E8-B9B6-2DADB943EE7A}"/>
              </a:ext>
            </a:extLst>
          </p:cNvPr>
          <p:cNvGrpSpPr/>
          <p:nvPr/>
        </p:nvGrpSpPr>
        <p:grpSpPr>
          <a:xfrm>
            <a:off x="609601" y="2497014"/>
            <a:ext cx="1361782" cy="631011"/>
            <a:chOff x="5215577" y="1857499"/>
            <a:chExt cx="2296653" cy="841348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ACE2ACC-45D8-4858-8452-77357DD00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730" y="1857499"/>
              <a:ext cx="641500" cy="641500"/>
            </a:xfrm>
            <a:prstGeom prst="rect">
              <a:avLst/>
            </a:prstGeom>
          </p:spPr>
        </p:pic>
        <p:sp>
          <p:nvSpPr>
            <p:cNvPr id="83" name="TextBox 144">
              <a:extLst>
                <a:ext uri="{FF2B5EF4-FFF2-40B4-BE49-F238E27FC236}">
                  <a16:creationId xmlns:a16="http://schemas.microsoft.com/office/drawing/2014/main" id="{DBA717F4-48A7-499A-9F3F-D6BD3D56E296}"/>
                </a:ext>
              </a:extLst>
            </p:cNvPr>
            <p:cNvSpPr txBox="1"/>
            <p:nvPr/>
          </p:nvSpPr>
          <p:spPr>
            <a:xfrm>
              <a:off x="5215577" y="1980030"/>
              <a:ext cx="1846496" cy="33461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/>
              <a:r>
                <a:rPr lang="en-US" sz="1050" kern="1200" dirty="0">
                  <a:solidFill>
                    <a:srgbClr val="595959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 Verify and Accept</a:t>
              </a:r>
              <a:endPara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1150141-F810-4976-9176-CB24D7EC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4966" y="2213617"/>
              <a:ext cx="485230" cy="485230"/>
            </a:xfrm>
            <a:prstGeom prst="rect">
              <a:avLst/>
            </a:prstGeom>
          </p:spPr>
        </p:pic>
      </p:grpSp>
      <p:sp>
        <p:nvSpPr>
          <p:cNvPr id="87" name="TextBox 144">
            <a:extLst>
              <a:ext uri="{FF2B5EF4-FFF2-40B4-BE49-F238E27FC236}">
                <a16:creationId xmlns:a16="http://schemas.microsoft.com/office/drawing/2014/main" id="{08D033FB-039E-4C2D-884F-4B793D0E85A7}"/>
              </a:ext>
            </a:extLst>
          </p:cNvPr>
          <p:cNvSpPr txBox="1"/>
          <p:nvPr/>
        </p:nvSpPr>
        <p:spPr>
          <a:xfrm>
            <a:off x="1090853" y="3748639"/>
            <a:ext cx="1351332" cy="8168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Accepted Block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84EA91-615B-4E6D-840A-CC02434446D2}"/>
              </a:ext>
            </a:extLst>
          </p:cNvPr>
          <p:cNvCxnSpPr>
            <a:cxnSpLocks/>
            <a:stCxn id="76" idx="2"/>
            <a:endCxn id="82" idx="0"/>
          </p:cNvCxnSpPr>
          <p:nvPr/>
        </p:nvCxnSpPr>
        <p:spPr>
          <a:xfrm flipH="1">
            <a:off x="1781203" y="2130773"/>
            <a:ext cx="8427" cy="36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39D8D0C-4453-4E45-A71D-86B1CE9776E2}"/>
              </a:ext>
            </a:extLst>
          </p:cNvPr>
          <p:cNvCxnSpPr>
            <a:cxnSpLocks/>
            <a:stCxn id="82" idx="2"/>
            <a:endCxn id="77" idx="0"/>
          </p:cNvCxnSpPr>
          <p:nvPr/>
        </p:nvCxnSpPr>
        <p:spPr>
          <a:xfrm flipH="1">
            <a:off x="1773799" y="2978141"/>
            <a:ext cx="7404" cy="28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BDB40597-299E-4E32-A0F4-D779C56885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198" y="2358177"/>
            <a:ext cx="278249" cy="32559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90F7E2F-A85F-4B93-8F61-6E60CCAD8C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53" y="2527639"/>
            <a:ext cx="294870" cy="345044"/>
          </a:xfrm>
          <a:prstGeom prst="rect">
            <a:avLst/>
          </a:prstGeom>
        </p:spPr>
      </p:pic>
      <p:sp>
        <p:nvSpPr>
          <p:cNvPr id="72" name="TextBox 144">
            <a:extLst>
              <a:ext uri="{FF2B5EF4-FFF2-40B4-BE49-F238E27FC236}">
                <a16:creationId xmlns:a16="http://schemas.microsoft.com/office/drawing/2014/main" id="{6C86EAED-5507-40C4-B6C1-CF0AACCF5CB6}"/>
              </a:ext>
            </a:extLst>
          </p:cNvPr>
          <p:cNvSpPr txBox="1"/>
          <p:nvPr/>
        </p:nvSpPr>
        <p:spPr>
          <a:xfrm>
            <a:off x="6917565" y="2850713"/>
            <a:ext cx="1578001" cy="25095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Verify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CDAB60E-0456-4267-8751-02669800EB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2306" y="1792839"/>
            <a:ext cx="191557" cy="191557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BF7F3A4E-6710-43E1-8A22-ACE1DAF000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8905" y="2028058"/>
            <a:ext cx="191557" cy="191557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50031A28-0488-4DF2-9313-92C1698C37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2326" y="2021446"/>
            <a:ext cx="191557" cy="191557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0571F63B-33D8-469B-89DE-57EA5F35FA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9552" y="1786503"/>
            <a:ext cx="191557" cy="191557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71877B9A-99A7-4206-B07B-CDE9238624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6321" y="1786503"/>
            <a:ext cx="191557" cy="19155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FF155C5C-3BCE-418F-879A-8AA7C72318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3826" y="2019534"/>
            <a:ext cx="191557" cy="191557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B4269B15-DBFA-4185-953F-4F2F8110FA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8904" y="2262718"/>
            <a:ext cx="191557" cy="191557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DA0488C-F977-493E-A3D0-B4BFCB22F9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6877" y="2257181"/>
            <a:ext cx="191557" cy="191557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8098E28-12A3-4133-9076-78BDBA16F8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6954" y="2262718"/>
            <a:ext cx="191557" cy="191557"/>
          </a:xfrm>
          <a:prstGeom prst="rect">
            <a:avLst/>
          </a:prstGeom>
        </p:spPr>
      </p:pic>
      <p:sp>
        <p:nvSpPr>
          <p:cNvPr id="141" name="TextBox 144">
            <a:extLst>
              <a:ext uri="{FF2B5EF4-FFF2-40B4-BE49-F238E27FC236}">
                <a16:creationId xmlns:a16="http://schemas.microsoft.com/office/drawing/2014/main" id="{F1DD15A3-E242-44A1-8743-0196F212F3E2}"/>
              </a:ext>
            </a:extLst>
          </p:cNvPr>
          <p:cNvSpPr txBox="1"/>
          <p:nvPr/>
        </p:nvSpPr>
        <p:spPr>
          <a:xfrm>
            <a:off x="2812522" y="2184216"/>
            <a:ext cx="761591" cy="2125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Miner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A9DB1AF-0A32-4367-A8A0-48035A10BF7C}"/>
              </a:ext>
            </a:extLst>
          </p:cNvPr>
          <p:cNvSpPr txBox="1"/>
          <p:nvPr/>
        </p:nvSpPr>
        <p:spPr>
          <a:xfrm>
            <a:off x="4335225" y="4098423"/>
            <a:ext cx="1729157" cy="20823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Decentralized System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4A6E85C-9C8B-4FA3-A846-1EE1A0573D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5164" y="1398637"/>
            <a:ext cx="3015080" cy="283359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2919C54-77DF-449C-8D32-256E702C8A4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1997725" y="3093503"/>
            <a:ext cx="2099075" cy="45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44">
            <a:extLst>
              <a:ext uri="{FF2B5EF4-FFF2-40B4-BE49-F238E27FC236}">
                <a16:creationId xmlns:a16="http://schemas.microsoft.com/office/drawing/2014/main" id="{0B7F6A5D-42F8-4DAD-8448-2DE619F21B58}"/>
              </a:ext>
            </a:extLst>
          </p:cNvPr>
          <p:cNvSpPr txBox="1"/>
          <p:nvPr/>
        </p:nvSpPr>
        <p:spPr>
          <a:xfrm>
            <a:off x="2591322" y="3322569"/>
            <a:ext cx="1091396" cy="12373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Add to Blockchain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29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1D00C5-4FCF-4584-A006-514A1F0A3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7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AF72C7-AB90-4E84-8AEC-B8ABE7A81DA4}"/>
              </a:ext>
            </a:extLst>
          </p:cNvPr>
          <p:cNvGraphicFramePr>
            <a:graphicFrameLocks noGrp="1"/>
          </p:cNvGraphicFramePr>
          <p:nvPr/>
        </p:nvGraphicFramePr>
        <p:xfrm>
          <a:off x="3609862" y="452755"/>
          <a:ext cx="1924276" cy="4998720"/>
        </p:xfrm>
        <a:graphic>
          <a:graphicData uri="http://schemas.openxmlformats.org/drawingml/2006/table">
            <a:tbl>
              <a:tblPr firstRow="1" firstCol="1" bandRow="1">
                <a:tableStyleId>{608F3B1B-B6BC-4BD1-84F6-B15D053847C7}</a:tableStyleId>
              </a:tblPr>
              <a:tblGrid>
                <a:gridCol w="641158">
                  <a:extLst>
                    <a:ext uri="{9D8B030D-6E8A-4147-A177-3AD203B41FA5}">
                      <a16:colId xmlns:a16="http://schemas.microsoft.com/office/drawing/2014/main" val="2836010066"/>
                    </a:ext>
                  </a:extLst>
                </a:gridCol>
                <a:gridCol w="641559">
                  <a:extLst>
                    <a:ext uri="{9D8B030D-6E8A-4147-A177-3AD203B41FA5}">
                      <a16:colId xmlns:a16="http://schemas.microsoft.com/office/drawing/2014/main" val="3759679039"/>
                    </a:ext>
                  </a:extLst>
                </a:gridCol>
                <a:gridCol w="641559">
                  <a:extLst>
                    <a:ext uri="{9D8B030D-6E8A-4147-A177-3AD203B41FA5}">
                      <a16:colId xmlns:a16="http://schemas.microsoft.com/office/drawing/2014/main" val="111876941"/>
                    </a:ext>
                  </a:extLst>
                </a:gridCol>
              </a:tblGrid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Attribute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Unit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Type of Data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496121327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Age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In Years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08281333"/>
                  </a:ext>
                </a:extLst>
              </a:tr>
              <a:tr h="22133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Sex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Male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Female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544678449"/>
                  </a:ext>
                </a:extLst>
              </a:tr>
              <a:tr h="92384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Chest Pain Type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Typical Angina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Atypical Angina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Non-anginal Pain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Asymptomatic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971488939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Resting Blood Pressure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94-200 (mm HG)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021636828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Cholesterol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126-564 (mg/dl)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300290577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Fasting Blood Sugar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Yes / No &gt; 120 mg/dl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42326829"/>
                  </a:ext>
                </a:extLst>
              </a:tr>
              <a:tr h="78911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Resting ECG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Normal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Abnormal ST-T Wave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Left Ventricular Hypertrophy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796661273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Maximum Heart Rate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71-202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309609452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Exercise Angina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Yes / No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635676818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Oldpeak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0 - 6.2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419259855"/>
                  </a:ext>
                </a:extLst>
              </a:tr>
              <a:tr h="4426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ST Slope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Upsloping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Flat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Downsloping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705223277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Heart Disease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dirty="0">
                          <a:effectLst/>
                        </a:rPr>
                        <a:t>Yes / No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304633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85731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5594</TotalTime>
  <Words>1172</Words>
  <Application>Microsoft Office PowerPoint</Application>
  <PresentationFormat>On-screen Show (16:9)</PresentationFormat>
  <Paragraphs>579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Times New Roman</vt:lpstr>
      <vt:lpstr>Vidaloka</vt:lpstr>
      <vt:lpstr>Cambria Math</vt:lpstr>
      <vt:lpstr>Montserrat</vt:lpstr>
      <vt:lpstr>Minimalist Business Slides XL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Slides</dc:title>
  <cp:lastModifiedBy>Israt Tasnim Esha</cp:lastModifiedBy>
  <cp:revision>246</cp:revision>
  <dcterms:modified xsi:type="dcterms:W3CDTF">2024-12-12T20:47:11Z</dcterms:modified>
</cp:coreProperties>
</file>