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3"/>
  </p:notesMasterIdLst>
  <p:sldIdLst>
    <p:sldId id="273" r:id="rId2"/>
    <p:sldId id="258" r:id="rId3"/>
    <p:sldId id="327" r:id="rId4"/>
    <p:sldId id="257" r:id="rId5"/>
    <p:sldId id="328" r:id="rId6"/>
    <p:sldId id="325" r:id="rId7"/>
    <p:sldId id="326" r:id="rId8"/>
    <p:sldId id="262" r:id="rId9"/>
    <p:sldId id="261" r:id="rId10"/>
    <p:sldId id="329" r:id="rId11"/>
    <p:sldId id="259" r:id="rId12"/>
    <p:sldId id="260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Montserrat" panose="00000500000000000000" pitchFamily="2" charset="0"/>
      <p:regular r:id="rId25"/>
      <p:bold r:id="rId26"/>
      <p:italic r:id="rId27"/>
      <p:boldItalic r:id="rId28"/>
    </p:embeddedFont>
    <p:embeddedFont>
      <p:font typeface="Vidaloka" panose="020B0604020202020204" charset="0"/>
      <p:regular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E7F0"/>
    <a:srgbClr val="92D050"/>
    <a:srgbClr val="97A6C7"/>
    <a:srgbClr val="FF66FF"/>
    <a:srgbClr val="FF6600"/>
    <a:srgbClr val="FF3300"/>
    <a:srgbClr val="E6F4FF"/>
    <a:srgbClr val="FFECD0"/>
    <a:srgbClr val="E7F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8F3B1B-B6BC-4BD1-84F6-B15D053847C7}">
  <a:tblStyle styleId="{608F3B1B-B6BC-4BD1-84F6-B15D0538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>
        <p:scale>
          <a:sx n="66" d="100"/>
          <a:sy n="66" d="100"/>
        </p:scale>
        <p:origin x="1920" y="9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02-12-2024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6" r:id="rId2"/>
    <p:sldLayoutId id="2147483697" r:id="rId3"/>
    <p:sldLayoutId id="2147483698" r:id="rId4"/>
    <p:sldLayoutId id="2147483699" r:id="rId5"/>
    <p:sldLayoutId id="2147483704" r:id="rId6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E72D3B-4D77-4BFE-920C-5B1EFC81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7" y="891753"/>
            <a:ext cx="80511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Framework for Privacy-Preserving Heart Disease Prediction Using Machine Learning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Secure Framework for Heart Disease Prediction: Integrating Encryption and Machine Learning.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Patient Privacy While Improving Heart Disease Diagnosis: A Machine Learning Approach.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C8BC3E4-715D-48B6-BB26-E31B1B062600}"/>
              </a:ext>
            </a:extLst>
          </p:cNvPr>
          <p:cNvSpPr/>
          <p:nvPr/>
        </p:nvSpPr>
        <p:spPr>
          <a:xfrm>
            <a:off x="4552121" y="-153062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T0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93B4C78-8AD9-4D5B-9C6C-9C23F732AD9F}"/>
              </a:ext>
            </a:extLst>
          </p:cNvPr>
          <p:cNvSpPr/>
          <p:nvPr/>
        </p:nvSpPr>
        <p:spPr>
          <a:xfrm>
            <a:off x="3188018" y="-8777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961885E-A47A-4F82-8DDD-5DD234258845}"/>
              </a:ext>
            </a:extLst>
          </p:cNvPr>
          <p:cNvSpPr/>
          <p:nvPr/>
        </p:nvSpPr>
        <p:spPr>
          <a:xfrm>
            <a:off x="1809053" y="1162181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A157D7-87C6-4A4E-9D9B-F6869D533FEA}"/>
              </a:ext>
            </a:extLst>
          </p:cNvPr>
          <p:cNvSpPr/>
          <p:nvPr/>
        </p:nvSpPr>
        <p:spPr>
          <a:xfrm>
            <a:off x="5948483" y="-185560"/>
            <a:ext cx="741684" cy="684868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T10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D27F86-8146-4B5B-9B6F-BCC4DB64E051}"/>
              </a:ext>
            </a:extLst>
          </p:cNvPr>
          <p:cNvCxnSpPr>
            <a:stCxn id="3" idx="3"/>
            <a:endCxn id="4" idx="0"/>
          </p:cNvCxnSpPr>
          <p:nvPr/>
        </p:nvCxnSpPr>
        <p:spPr>
          <a:xfrm flipH="1">
            <a:off x="2142014" y="404278"/>
            <a:ext cx="1143526" cy="757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BE8A14-254F-4B1E-8312-0E5C65BD3BA5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>
          <a:xfrm flipH="1">
            <a:off x="3756418" y="-1038577"/>
            <a:ext cx="893225" cy="10352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88A6E23-2263-4B2C-A744-D9780E7D7171}"/>
              </a:ext>
            </a:extLst>
          </p:cNvPr>
          <p:cNvSpPr txBox="1"/>
          <p:nvPr/>
        </p:nvSpPr>
        <p:spPr>
          <a:xfrm>
            <a:off x="2174805" y="480504"/>
            <a:ext cx="953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PM=0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B72E5CD-EE8C-4244-834D-1965B8516331}"/>
              </a:ext>
            </a:extLst>
          </p:cNvPr>
          <p:cNvSpPr/>
          <p:nvPr/>
        </p:nvSpPr>
        <p:spPr>
          <a:xfrm>
            <a:off x="4552121" y="-58737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T8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DE3FBE-E98D-48C8-89D9-238EF01BD536}"/>
              </a:ext>
            </a:extLst>
          </p:cNvPr>
          <p:cNvCxnSpPr>
            <a:cxnSpLocks/>
            <a:stCxn id="2" idx="4"/>
            <a:endCxn id="13" idx="0"/>
          </p:cNvCxnSpPr>
          <p:nvPr/>
        </p:nvCxnSpPr>
        <p:spPr>
          <a:xfrm>
            <a:off x="4885082" y="-954155"/>
            <a:ext cx="0" cy="8954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9212691-C124-4AC7-ACF4-DC389B81ECA7}"/>
              </a:ext>
            </a:extLst>
          </p:cNvPr>
          <p:cNvCxnSpPr>
            <a:cxnSpLocks/>
            <a:stCxn id="2" idx="5"/>
            <a:endCxn id="5" idx="1"/>
          </p:cNvCxnSpPr>
          <p:nvPr/>
        </p:nvCxnSpPr>
        <p:spPr>
          <a:xfrm>
            <a:off x="5120521" y="-1038577"/>
            <a:ext cx="936579" cy="953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87405A32-5F8D-44DB-9AEA-21AD1F9551C4}"/>
              </a:ext>
            </a:extLst>
          </p:cNvPr>
          <p:cNvSpPr/>
          <p:nvPr/>
        </p:nvSpPr>
        <p:spPr>
          <a:xfrm>
            <a:off x="3188018" y="1227694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T5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31409C8-14CD-4AA0-882E-01351E532EA6}"/>
              </a:ext>
            </a:extLst>
          </p:cNvPr>
          <p:cNvCxnSpPr>
            <a:cxnSpLocks/>
            <a:stCxn id="3" idx="4"/>
            <a:endCxn id="21" idx="0"/>
          </p:cNvCxnSpPr>
          <p:nvPr/>
        </p:nvCxnSpPr>
        <p:spPr>
          <a:xfrm>
            <a:off x="3520979" y="488700"/>
            <a:ext cx="0" cy="7389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79EA867-D478-4919-B0DC-E530ED645B6D}"/>
              </a:ext>
            </a:extLst>
          </p:cNvPr>
          <p:cNvSpPr txBox="1"/>
          <p:nvPr/>
        </p:nvSpPr>
        <p:spPr>
          <a:xfrm>
            <a:off x="2898881" y="765901"/>
            <a:ext cx="96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PM=1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9717832-7A0F-4609-A29A-A13B90FF0F12}"/>
              </a:ext>
            </a:extLst>
          </p:cNvPr>
          <p:cNvSpPr/>
          <p:nvPr/>
        </p:nvSpPr>
        <p:spPr>
          <a:xfrm>
            <a:off x="1809053" y="260627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T3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C19593E-568E-4063-8765-5696A0623F61}"/>
              </a:ext>
            </a:extLst>
          </p:cNvPr>
          <p:cNvCxnSpPr>
            <a:cxnSpLocks/>
            <a:stCxn id="4" idx="4"/>
            <a:endCxn id="25" idx="0"/>
          </p:cNvCxnSpPr>
          <p:nvPr/>
        </p:nvCxnSpPr>
        <p:spPr>
          <a:xfrm>
            <a:off x="2142014" y="1738651"/>
            <a:ext cx="0" cy="867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4028E8B-1BF2-40F9-859B-7313676CD2EB}"/>
              </a:ext>
            </a:extLst>
          </p:cNvPr>
          <p:cNvSpPr txBox="1"/>
          <p:nvPr/>
        </p:nvSpPr>
        <p:spPr>
          <a:xfrm flipH="1">
            <a:off x="1448639" y="2013322"/>
            <a:ext cx="8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PTL=0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112D1D-1A1D-41E8-BA2E-D5FE56B5A319}"/>
              </a:ext>
            </a:extLst>
          </p:cNvPr>
          <p:cNvSpPr/>
          <p:nvPr/>
        </p:nvSpPr>
        <p:spPr>
          <a:xfrm>
            <a:off x="4649643" y="5143500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T4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2262CB6-EB64-4645-B277-D255388347A0}"/>
              </a:ext>
            </a:extLst>
          </p:cNvPr>
          <p:cNvCxnSpPr>
            <a:cxnSpLocks/>
            <a:stCxn id="25" idx="4"/>
            <a:endCxn id="29" idx="2"/>
          </p:cNvCxnSpPr>
          <p:nvPr/>
        </p:nvCxnSpPr>
        <p:spPr>
          <a:xfrm>
            <a:off x="2142014" y="3182745"/>
            <a:ext cx="2507629" cy="22489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8E7F449-80C3-446E-B62F-26B92B3AD389}"/>
              </a:ext>
            </a:extLst>
          </p:cNvPr>
          <p:cNvSpPr/>
          <p:nvPr/>
        </p:nvSpPr>
        <p:spPr>
          <a:xfrm>
            <a:off x="3188209" y="2555805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T6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B32E5BE-3063-4BE4-9996-A2D60AA0F9EE}"/>
              </a:ext>
            </a:extLst>
          </p:cNvPr>
          <p:cNvCxnSpPr>
            <a:cxnSpLocks/>
            <a:stCxn id="21" idx="4"/>
            <a:endCxn id="37" idx="0"/>
          </p:cNvCxnSpPr>
          <p:nvPr/>
        </p:nvCxnSpPr>
        <p:spPr>
          <a:xfrm>
            <a:off x="3520979" y="1804164"/>
            <a:ext cx="191" cy="7516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7B47E932-36C9-4467-80CF-2589DB480154}"/>
              </a:ext>
            </a:extLst>
          </p:cNvPr>
          <p:cNvSpPr/>
          <p:nvPr/>
        </p:nvSpPr>
        <p:spPr>
          <a:xfrm>
            <a:off x="3619178" y="3780712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T7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69BC31-7819-4284-82D5-0721319FECB6}"/>
              </a:ext>
            </a:extLst>
          </p:cNvPr>
          <p:cNvCxnSpPr>
            <a:cxnSpLocks/>
            <a:stCxn id="37" idx="4"/>
          </p:cNvCxnSpPr>
          <p:nvPr/>
        </p:nvCxnSpPr>
        <p:spPr>
          <a:xfrm>
            <a:off x="3521170" y="3132275"/>
            <a:ext cx="299748" cy="648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FECC7DE-26A9-41AA-BAC6-5A3CAC991080}"/>
              </a:ext>
            </a:extLst>
          </p:cNvPr>
          <p:cNvSpPr txBox="1"/>
          <p:nvPr/>
        </p:nvSpPr>
        <p:spPr>
          <a:xfrm>
            <a:off x="2949615" y="3362406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DTL=0 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A50669B-515D-4D6A-9272-D1E610B6E102}"/>
              </a:ext>
            </a:extLst>
          </p:cNvPr>
          <p:cNvCxnSpPr>
            <a:cxnSpLocks/>
            <a:stCxn id="42" idx="5"/>
            <a:endCxn id="29" idx="1"/>
          </p:cNvCxnSpPr>
          <p:nvPr/>
        </p:nvCxnSpPr>
        <p:spPr>
          <a:xfrm>
            <a:off x="4187578" y="4272760"/>
            <a:ext cx="559587" cy="955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:a16="http://schemas.microsoft.com/office/drawing/2014/main" id="{E97A4868-91BD-40FA-9848-A724C4D59A29}"/>
              </a:ext>
            </a:extLst>
          </p:cNvPr>
          <p:cNvSpPr/>
          <p:nvPr/>
        </p:nvSpPr>
        <p:spPr>
          <a:xfrm>
            <a:off x="4549995" y="1315993"/>
            <a:ext cx="665922" cy="5764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T9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AB21595-01C8-41C8-B50C-BFEAC89739BA}"/>
              </a:ext>
            </a:extLst>
          </p:cNvPr>
          <p:cNvCxnSpPr>
            <a:cxnSpLocks/>
            <a:stCxn id="13" idx="4"/>
            <a:endCxn id="61" idx="0"/>
          </p:cNvCxnSpPr>
          <p:nvPr/>
        </p:nvCxnSpPr>
        <p:spPr>
          <a:xfrm flipH="1">
            <a:off x="4882956" y="517733"/>
            <a:ext cx="2126" cy="7982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F0CC9408-D949-44C2-B921-EC7183577AE1}"/>
              </a:ext>
            </a:extLst>
          </p:cNvPr>
          <p:cNvSpPr txBox="1"/>
          <p:nvPr/>
        </p:nvSpPr>
        <p:spPr>
          <a:xfrm>
            <a:off x="4232071" y="643571"/>
            <a:ext cx="89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TL=0</a:t>
            </a:r>
          </a:p>
          <a:p>
            <a:r>
              <a:rPr lang="en-US" dirty="0"/>
              <a:t>PT=0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5754652-0AA0-4C97-B9AF-B1DC10EA97E5}"/>
              </a:ext>
            </a:extLst>
          </p:cNvPr>
          <p:cNvCxnSpPr>
            <a:cxnSpLocks/>
            <a:stCxn id="61" idx="4"/>
            <a:endCxn id="29" idx="0"/>
          </p:cNvCxnSpPr>
          <p:nvPr/>
        </p:nvCxnSpPr>
        <p:spPr>
          <a:xfrm>
            <a:off x="4882956" y="1892463"/>
            <a:ext cx="99648" cy="32510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490D99A8-92B3-4DD7-952F-CCF50E8C3999}"/>
              </a:ext>
            </a:extLst>
          </p:cNvPr>
          <p:cNvSpPr/>
          <p:nvPr/>
        </p:nvSpPr>
        <p:spPr>
          <a:xfrm>
            <a:off x="5930022" y="1227694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B018BA9-5F4E-4283-9C5D-C5E8EC8F95F3}"/>
              </a:ext>
            </a:extLst>
          </p:cNvPr>
          <p:cNvCxnSpPr>
            <a:cxnSpLocks/>
            <a:stCxn id="5" idx="4"/>
            <a:endCxn id="71" idx="0"/>
          </p:cNvCxnSpPr>
          <p:nvPr/>
        </p:nvCxnSpPr>
        <p:spPr>
          <a:xfrm flipH="1">
            <a:off x="6305540" y="499308"/>
            <a:ext cx="13785" cy="728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15E74BB-7CAF-4565-8221-F3E57A974EE0}"/>
              </a:ext>
            </a:extLst>
          </p:cNvPr>
          <p:cNvSpPr/>
          <p:nvPr/>
        </p:nvSpPr>
        <p:spPr>
          <a:xfrm>
            <a:off x="7393036" y="1296115"/>
            <a:ext cx="751035" cy="696570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</a:rPr>
              <a:t>T12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FFC08F0-CADE-4206-A493-0C2B202578FA}"/>
              </a:ext>
            </a:extLst>
          </p:cNvPr>
          <p:cNvCxnSpPr>
            <a:cxnSpLocks/>
            <a:stCxn id="5" idx="5"/>
            <a:endCxn id="81" idx="0"/>
          </p:cNvCxnSpPr>
          <p:nvPr/>
        </p:nvCxnSpPr>
        <p:spPr>
          <a:xfrm>
            <a:off x="6581550" y="399011"/>
            <a:ext cx="1187004" cy="897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DA51CDE-278A-4A01-8A14-D3BDD36D6971}"/>
              </a:ext>
            </a:extLst>
          </p:cNvPr>
          <p:cNvCxnSpPr>
            <a:cxnSpLocks/>
            <a:stCxn id="71" idx="4"/>
            <a:endCxn id="29" idx="7"/>
          </p:cNvCxnSpPr>
          <p:nvPr/>
        </p:nvCxnSpPr>
        <p:spPr>
          <a:xfrm flipH="1">
            <a:off x="5218043" y="1924264"/>
            <a:ext cx="1087497" cy="3303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1A3C31D-444A-41CC-9AF8-E02A688DD6BE}"/>
              </a:ext>
            </a:extLst>
          </p:cNvPr>
          <p:cNvCxnSpPr>
            <a:cxnSpLocks/>
            <a:stCxn id="81" idx="4"/>
            <a:endCxn id="29" idx="6"/>
          </p:cNvCxnSpPr>
          <p:nvPr/>
        </p:nvCxnSpPr>
        <p:spPr>
          <a:xfrm flipH="1">
            <a:off x="5315565" y="1992685"/>
            <a:ext cx="2452989" cy="3439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271">
            <a:extLst>
              <a:ext uri="{FF2B5EF4-FFF2-40B4-BE49-F238E27FC236}">
                <a16:creationId xmlns:a16="http://schemas.microsoft.com/office/drawing/2014/main" id="{DEC3A285-0F89-482A-BE88-F11F239A5BB6}"/>
              </a:ext>
            </a:extLst>
          </p:cNvPr>
          <p:cNvCxnSpPr>
            <a:stCxn id="25" idx="2"/>
            <a:endCxn id="3" idx="2"/>
          </p:cNvCxnSpPr>
          <p:nvPr/>
        </p:nvCxnSpPr>
        <p:spPr>
          <a:xfrm rot="10800000" flipH="1">
            <a:off x="1809052" y="200466"/>
            <a:ext cx="1378965" cy="2694045"/>
          </a:xfrm>
          <a:prstGeom prst="bentConnector3">
            <a:avLst>
              <a:gd name="adj1" fmla="val -3000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097955B6-00B2-483E-AAB5-EA1CE34B9668}"/>
              </a:ext>
            </a:extLst>
          </p:cNvPr>
          <p:cNvSpPr txBox="1"/>
          <p:nvPr/>
        </p:nvSpPr>
        <p:spPr>
          <a:xfrm flipH="1">
            <a:off x="626675" y="920101"/>
            <a:ext cx="8192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PTL=1</a:t>
            </a:r>
          </a:p>
        </p:txBody>
      </p:sp>
      <p:cxnSp>
        <p:nvCxnSpPr>
          <p:cNvPr id="275" name="Connector: Elbow 274">
            <a:extLst>
              <a:ext uri="{FF2B5EF4-FFF2-40B4-BE49-F238E27FC236}">
                <a16:creationId xmlns:a16="http://schemas.microsoft.com/office/drawing/2014/main" id="{D4E31098-9AF9-4EA7-8C51-7CE81F608BAE}"/>
              </a:ext>
            </a:extLst>
          </p:cNvPr>
          <p:cNvCxnSpPr>
            <a:cxnSpLocks/>
            <a:stCxn id="37" idx="6"/>
            <a:endCxn id="37" idx="7"/>
          </p:cNvCxnSpPr>
          <p:nvPr/>
        </p:nvCxnSpPr>
        <p:spPr>
          <a:xfrm flipH="1" flipV="1">
            <a:off x="3756609" y="2640227"/>
            <a:ext cx="97522" cy="203813"/>
          </a:xfrm>
          <a:prstGeom prst="bent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TextBox 281">
            <a:extLst>
              <a:ext uri="{FF2B5EF4-FFF2-40B4-BE49-F238E27FC236}">
                <a16:creationId xmlns:a16="http://schemas.microsoft.com/office/drawing/2014/main" id="{F3592E16-7E90-4DAE-92F2-CA3B8BCF39EE}"/>
              </a:ext>
            </a:extLst>
          </p:cNvPr>
          <p:cNvSpPr txBox="1"/>
          <p:nvPr/>
        </p:nvSpPr>
        <p:spPr>
          <a:xfrm>
            <a:off x="3588229" y="1963085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DTL=1 </a:t>
            </a:r>
          </a:p>
        </p:txBody>
      </p:sp>
      <p:cxnSp>
        <p:nvCxnSpPr>
          <p:cNvPr id="283" name="Connector: Elbow 282">
            <a:extLst>
              <a:ext uri="{FF2B5EF4-FFF2-40B4-BE49-F238E27FC236}">
                <a16:creationId xmlns:a16="http://schemas.microsoft.com/office/drawing/2014/main" id="{46143059-E5D4-4885-B2E3-09C743905A5C}"/>
              </a:ext>
            </a:extLst>
          </p:cNvPr>
          <p:cNvCxnSpPr>
            <a:cxnSpLocks/>
            <a:stCxn id="13" idx="6"/>
            <a:endCxn id="13" idx="7"/>
          </p:cNvCxnSpPr>
          <p:nvPr/>
        </p:nvCxnSpPr>
        <p:spPr>
          <a:xfrm flipH="1" flipV="1">
            <a:off x="5120521" y="25685"/>
            <a:ext cx="97522" cy="203813"/>
          </a:xfrm>
          <a:prstGeom prst="bentConnector4">
            <a:avLst>
              <a:gd name="adj1" fmla="val -234409"/>
              <a:gd name="adj2" fmla="val 2535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TextBox 285">
            <a:extLst>
              <a:ext uri="{FF2B5EF4-FFF2-40B4-BE49-F238E27FC236}">
                <a16:creationId xmlns:a16="http://schemas.microsoft.com/office/drawing/2014/main" id="{4C05AB80-B85C-40C9-BE7E-490092674E19}"/>
              </a:ext>
            </a:extLst>
          </p:cNvPr>
          <p:cNvSpPr txBox="1"/>
          <p:nvPr/>
        </p:nvSpPr>
        <p:spPr>
          <a:xfrm>
            <a:off x="5207728" y="229786"/>
            <a:ext cx="8947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TL=1</a:t>
            </a:r>
          </a:p>
          <a:p>
            <a:r>
              <a:rPr lang="en-US" dirty="0"/>
              <a:t>PT=1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FCD297F-6147-49EC-BBB4-877728E66A4B}"/>
              </a:ext>
            </a:extLst>
          </p:cNvPr>
          <p:cNvSpPr txBox="1"/>
          <p:nvPr/>
        </p:nvSpPr>
        <p:spPr>
          <a:xfrm>
            <a:off x="6333358" y="749674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PP=1 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3EA0266A-760F-4F3E-A0F7-52692479C3F7}"/>
              </a:ext>
            </a:extLst>
          </p:cNvPr>
          <p:cNvSpPr txBox="1"/>
          <p:nvPr/>
        </p:nvSpPr>
        <p:spPr>
          <a:xfrm>
            <a:off x="7227607" y="629340"/>
            <a:ext cx="894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PP=0 </a:t>
            </a:r>
          </a:p>
        </p:txBody>
      </p:sp>
    </p:spTree>
    <p:extLst>
      <p:ext uri="{BB962C8B-B14F-4D97-AF65-F5344CB8AC3E}">
        <p14:creationId xmlns:p14="http://schemas.microsoft.com/office/powerpoint/2010/main" val="2780269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604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408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543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629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515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636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414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542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46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575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5000" t="-98529" r="-4062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1975" t="-98529" r="-3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975" t="-98529" r="-2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7500" t="-98529" r="-1037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40741" t="-98529" r="-2469" b="-3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8697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269C39-E618-46B8-965C-BDDB3C07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96793"/>
              </p:ext>
            </p:extLst>
          </p:nvPr>
        </p:nvGraphicFramePr>
        <p:xfrm>
          <a:off x="137160" y="-690879"/>
          <a:ext cx="8816336" cy="6858000"/>
        </p:xfrm>
        <a:graphic>
          <a:graphicData uri="http://schemas.openxmlformats.org/drawingml/2006/table">
            <a:tbl>
              <a:tblPr firstRow="1" bandRow="1">
                <a:tableStyleId>{608F3B1B-B6BC-4BD1-84F6-B15D053847C7}</a:tableStyleId>
              </a:tblPr>
              <a:tblGrid>
                <a:gridCol w="702855">
                  <a:extLst>
                    <a:ext uri="{9D8B030D-6E8A-4147-A177-3AD203B41FA5}">
                      <a16:colId xmlns:a16="http://schemas.microsoft.com/office/drawing/2014/main" val="3942127372"/>
                    </a:ext>
                  </a:extLst>
                </a:gridCol>
                <a:gridCol w="1261881">
                  <a:extLst>
                    <a:ext uri="{9D8B030D-6E8A-4147-A177-3AD203B41FA5}">
                      <a16:colId xmlns:a16="http://schemas.microsoft.com/office/drawing/2014/main" val="3345220856"/>
                    </a:ext>
                  </a:extLst>
                </a:gridCol>
                <a:gridCol w="1351435">
                  <a:extLst>
                    <a:ext uri="{9D8B030D-6E8A-4147-A177-3AD203B41FA5}">
                      <a16:colId xmlns:a16="http://schemas.microsoft.com/office/drawing/2014/main" val="1243876696"/>
                    </a:ext>
                  </a:extLst>
                </a:gridCol>
                <a:gridCol w="1200977">
                  <a:extLst>
                    <a:ext uri="{9D8B030D-6E8A-4147-A177-3AD203B41FA5}">
                      <a16:colId xmlns:a16="http://schemas.microsoft.com/office/drawing/2014/main" val="250810486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84592660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232899576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44405460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256184203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46082817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584819825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272209113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900900599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802867845"/>
                    </a:ext>
                  </a:extLst>
                </a:gridCol>
                <a:gridCol w="527459">
                  <a:extLst>
                    <a:ext uri="{9D8B030D-6E8A-4147-A177-3AD203B41FA5}">
                      <a16:colId xmlns:a16="http://schemas.microsoft.com/office/drawing/2014/main" val="2825143724"/>
                    </a:ext>
                  </a:extLst>
                </a:gridCol>
              </a:tblGrid>
              <a:tr h="181779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Hyper-parameters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Size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47001"/>
                  </a:ext>
                </a:extLst>
              </a:tr>
              <a:tr h="18177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079523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3865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2066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15431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173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0.08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2009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8591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~0.1429 (1/7)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epochs: 47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99505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60907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88850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310054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26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530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530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63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84869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  <a:endParaRPr lang="fr-FR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~0.0667 (1/15)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57964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0.05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88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EBFB-5EE7-4340-A89F-8A4E2E99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065DD-8C20-4319-B673-A33F6F0CC08F}"/>
              </a:ext>
            </a:extLst>
          </p:cNvPr>
          <p:cNvSpPr/>
          <p:nvPr/>
        </p:nvSpPr>
        <p:spPr>
          <a:xfrm>
            <a:off x="1869440" y="106680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8A5A4-E37C-40BF-A1BC-0F59EF3F84BE}"/>
              </a:ext>
            </a:extLst>
          </p:cNvPr>
          <p:cNvSpPr txBox="1"/>
          <p:nvPr/>
        </p:nvSpPr>
        <p:spPr>
          <a:xfrm>
            <a:off x="1714500" y="1098403"/>
            <a:ext cx="1474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312E1-19EA-4BA5-9CA3-CBEF93ABDFF9}"/>
              </a:ext>
            </a:extLst>
          </p:cNvPr>
          <p:cNvSpPr/>
          <p:nvPr/>
        </p:nvSpPr>
        <p:spPr>
          <a:xfrm>
            <a:off x="1869440" y="277368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EBDFD-715F-44D0-B357-356DA101C41E}"/>
              </a:ext>
            </a:extLst>
          </p:cNvPr>
          <p:cNvSpPr/>
          <p:nvPr/>
        </p:nvSpPr>
        <p:spPr>
          <a:xfrm>
            <a:off x="4724400" y="3118903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B37F-165F-47C2-B6F5-693EFD6B896F}"/>
              </a:ext>
            </a:extLst>
          </p:cNvPr>
          <p:cNvSpPr txBox="1"/>
          <p:nvPr/>
        </p:nvSpPr>
        <p:spPr>
          <a:xfrm>
            <a:off x="1792224" y="2775276"/>
            <a:ext cx="1316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6D33-A548-4ED6-9A4A-1A4D35425178}"/>
              </a:ext>
            </a:extLst>
          </p:cNvPr>
          <p:cNvSpPr/>
          <p:nvPr/>
        </p:nvSpPr>
        <p:spPr>
          <a:xfrm>
            <a:off x="3403600" y="23888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96BB9-5E1F-421F-82DC-CBED68C203FE}"/>
              </a:ext>
            </a:extLst>
          </p:cNvPr>
          <p:cNvSpPr txBox="1"/>
          <p:nvPr/>
        </p:nvSpPr>
        <p:spPr>
          <a:xfrm>
            <a:off x="3219450" y="2318293"/>
            <a:ext cx="1686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CBA5B-851C-4F3D-9AF7-9F8F8C187CB6}"/>
              </a:ext>
            </a:extLst>
          </p:cNvPr>
          <p:cNvSpPr/>
          <p:nvPr/>
        </p:nvSpPr>
        <p:spPr>
          <a:xfrm>
            <a:off x="4592320" y="14363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52AD-0EE1-40A2-9DD3-1BBDCA356EC3}"/>
              </a:ext>
            </a:extLst>
          </p:cNvPr>
          <p:cNvSpPr txBox="1"/>
          <p:nvPr/>
        </p:nvSpPr>
        <p:spPr>
          <a:xfrm>
            <a:off x="4657344" y="1493301"/>
            <a:ext cx="1298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9F4A0-25B2-4AA1-BD05-B3E62F04D19E}"/>
              </a:ext>
            </a:extLst>
          </p:cNvPr>
          <p:cNvSpPr/>
          <p:nvPr/>
        </p:nvSpPr>
        <p:spPr>
          <a:xfrm>
            <a:off x="6845300" y="1568450"/>
            <a:ext cx="75819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CB0-A8A4-4BC6-99D0-F0FFB96D071F}"/>
              </a:ext>
            </a:extLst>
          </p:cNvPr>
          <p:cNvSpPr txBox="1"/>
          <p:nvPr/>
        </p:nvSpPr>
        <p:spPr>
          <a:xfrm>
            <a:off x="6775450" y="1605061"/>
            <a:ext cx="786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445EA-61A1-450F-8981-F5E209491E39}"/>
              </a:ext>
            </a:extLst>
          </p:cNvPr>
          <p:cNvSpPr/>
          <p:nvPr/>
        </p:nvSpPr>
        <p:spPr>
          <a:xfrm>
            <a:off x="6817360" y="2195830"/>
            <a:ext cx="78613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06BDF-4F79-4681-9699-6D6A558B83A1}"/>
              </a:ext>
            </a:extLst>
          </p:cNvPr>
          <p:cNvSpPr txBox="1"/>
          <p:nvPr/>
        </p:nvSpPr>
        <p:spPr>
          <a:xfrm>
            <a:off x="6785610" y="2143541"/>
            <a:ext cx="749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F3275-4FC8-4B57-81D6-780C112843B4}"/>
              </a:ext>
            </a:extLst>
          </p:cNvPr>
          <p:cNvSpPr txBox="1"/>
          <p:nvPr/>
        </p:nvSpPr>
        <p:spPr>
          <a:xfrm>
            <a:off x="4724400" y="3068101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C6644-E2C6-469F-9500-0D03A8FC96F3}"/>
              </a:ext>
            </a:extLst>
          </p:cNvPr>
          <p:cNvSpPr/>
          <p:nvPr/>
        </p:nvSpPr>
        <p:spPr>
          <a:xfrm>
            <a:off x="1857248" y="3369782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E1CCC-B2A9-4E64-8263-52410EE9E17C}"/>
              </a:ext>
            </a:extLst>
          </p:cNvPr>
          <p:cNvSpPr/>
          <p:nvPr/>
        </p:nvSpPr>
        <p:spPr>
          <a:xfrm>
            <a:off x="2265680" y="3595334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4CC13D-5B65-4EBE-8020-17E4CF8DD252}"/>
              </a:ext>
            </a:extLst>
          </p:cNvPr>
          <p:cNvSpPr/>
          <p:nvPr/>
        </p:nvSpPr>
        <p:spPr>
          <a:xfrm>
            <a:off x="2634742" y="3357590"/>
            <a:ext cx="431546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F14C-5E83-4253-9412-E3F5BDA02543}"/>
              </a:ext>
            </a:extLst>
          </p:cNvPr>
          <p:cNvSpPr txBox="1"/>
          <p:nvPr/>
        </p:nvSpPr>
        <p:spPr>
          <a:xfrm>
            <a:off x="1706880" y="3307816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B84E2-E596-4FA6-9C49-D1F18F7A8408}"/>
              </a:ext>
            </a:extLst>
          </p:cNvPr>
          <p:cNvSpPr txBox="1"/>
          <p:nvPr/>
        </p:nvSpPr>
        <p:spPr>
          <a:xfrm>
            <a:off x="2169668" y="3498928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4C1A0-0E89-4EB0-9B78-D9093174AA7B}"/>
              </a:ext>
            </a:extLst>
          </p:cNvPr>
          <p:cNvSpPr txBox="1"/>
          <p:nvPr/>
        </p:nvSpPr>
        <p:spPr>
          <a:xfrm>
            <a:off x="2499868" y="3271022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629780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B90B9-613D-4BDC-AB43-F8F639B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849"/>
            <a:ext cx="9144000" cy="3689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F3A42-8AA9-4AE8-B222-E7A425B7E3CE}"/>
              </a:ext>
            </a:extLst>
          </p:cNvPr>
          <p:cNvSpPr/>
          <p:nvPr/>
        </p:nvSpPr>
        <p:spPr>
          <a:xfrm>
            <a:off x="3238500" y="1760220"/>
            <a:ext cx="3512820" cy="121158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/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388655-5449-417F-B36B-FDFE1E0B43D5}"/>
              </a:ext>
            </a:extLst>
          </p:cNvPr>
          <p:cNvSpPr txBox="1"/>
          <p:nvPr/>
        </p:nvSpPr>
        <p:spPr>
          <a:xfrm>
            <a:off x="3238500" y="1767840"/>
            <a:ext cx="351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651060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1B411-62A2-4045-9F3E-6B853BA5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871300"/>
            <a:ext cx="6468378" cy="340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1D55F-0EE8-4ED0-B94D-BC8491EC5AD2}"/>
              </a:ext>
            </a:extLst>
          </p:cNvPr>
          <p:cNvSpPr/>
          <p:nvPr/>
        </p:nvSpPr>
        <p:spPr>
          <a:xfrm>
            <a:off x="1337811" y="115062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AA19-0B37-475A-B1E6-91A4C6788061}"/>
              </a:ext>
            </a:extLst>
          </p:cNvPr>
          <p:cNvSpPr/>
          <p:nvPr/>
        </p:nvSpPr>
        <p:spPr>
          <a:xfrm>
            <a:off x="4590798" y="1137017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89D4F-2AB8-4CB3-A5B9-32A75C0120D8}"/>
              </a:ext>
            </a:extLst>
          </p:cNvPr>
          <p:cNvSpPr txBox="1"/>
          <p:nvPr/>
        </p:nvSpPr>
        <p:spPr>
          <a:xfrm>
            <a:off x="1390650" y="11642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(Choice)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56672-F518-4525-8076-A96BB9E96546}"/>
              </a:ext>
            </a:extLst>
          </p:cNvPr>
          <p:cNvSpPr/>
          <p:nvPr/>
        </p:nvSpPr>
        <p:spPr>
          <a:xfrm>
            <a:off x="1390650" y="179570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6140-4ACB-47FD-AC4B-3F37D4CFF35B}"/>
              </a:ext>
            </a:extLst>
          </p:cNvPr>
          <p:cNvSpPr txBox="1"/>
          <p:nvPr/>
        </p:nvSpPr>
        <p:spPr>
          <a:xfrm>
            <a:off x="1390650" y="16976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7664B-AE01-4FF3-86D5-276C7614BB76}"/>
              </a:ext>
            </a:extLst>
          </p:cNvPr>
          <p:cNvSpPr/>
          <p:nvPr/>
        </p:nvSpPr>
        <p:spPr>
          <a:xfrm>
            <a:off x="1226820" y="3505200"/>
            <a:ext cx="1534929" cy="5715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E2C0A-61AD-488C-9516-84D7386B648F}"/>
              </a:ext>
            </a:extLst>
          </p:cNvPr>
          <p:cNvSpPr txBox="1"/>
          <p:nvPr/>
        </p:nvSpPr>
        <p:spPr>
          <a:xfrm>
            <a:off x="1390650" y="3487996"/>
            <a:ext cx="229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726-FC77-4121-99D3-48CC2CEB6201}"/>
              </a:ext>
            </a:extLst>
          </p:cNvPr>
          <p:cNvSpPr/>
          <p:nvPr/>
        </p:nvSpPr>
        <p:spPr>
          <a:xfrm>
            <a:off x="3684271" y="1770132"/>
            <a:ext cx="53721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FB1FB-19FB-45D3-BC1F-B835D9807F09}"/>
              </a:ext>
            </a:extLst>
          </p:cNvPr>
          <p:cNvSpPr txBox="1"/>
          <p:nvPr/>
        </p:nvSpPr>
        <p:spPr>
          <a:xfrm>
            <a:off x="3714750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4A2E-0A82-43D5-A80F-5013F51DFFF1}"/>
              </a:ext>
            </a:extLst>
          </p:cNvPr>
          <p:cNvSpPr/>
          <p:nvPr/>
        </p:nvSpPr>
        <p:spPr>
          <a:xfrm>
            <a:off x="5958841" y="1606183"/>
            <a:ext cx="107442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41CC-CCBD-4E90-88D7-1419D6AD51CA}"/>
              </a:ext>
            </a:extLst>
          </p:cNvPr>
          <p:cNvSpPr txBox="1"/>
          <p:nvPr/>
        </p:nvSpPr>
        <p:spPr>
          <a:xfrm>
            <a:off x="5939789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46B15-D22A-4523-84B8-B0E814CC48D0}"/>
              </a:ext>
            </a:extLst>
          </p:cNvPr>
          <p:cNvSpPr/>
          <p:nvPr/>
        </p:nvSpPr>
        <p:spPr>
          <a:xfrm>
            <a:off x="3417569" y="239632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51674-88D7-4B2E-AAC7-2ECCA9666319}"/>
              </a:ext>
            </a:extLst>
          </p:cNvPr>
          <p:cNvSpPr/>
          <p:nvPr/>
        </p:nvSpPr>
        <p:spPr>
          <a:xfrm>
            <a:off x="5918835" y="237154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14AF-D97F-4460-B794-D8A346FCC935}"/>
              </a:ext>
            </a:extLst>
          </p:cNvPr>
          <p:cNvSpPr/>
          <p:nvPr/>
        </p:nvSpPr>
        <p:spPr>
          <a:xfrm>
            <a:off x="3067050" y="360807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F1712-141C-44F4-8122-D6438C23A82D}"/>
              </a:ext>
            </a:extLst>
          </p:cNvPr>
          <p:cNvSpPr txBox="1"/>
          <p:nvPr/>
        </p:nvSpPr>
        <p:spPr>
          <a:xfrm>
            <a:off x="4324350" y="11927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BBAA1-588C-4E14-8BE1-EFD93BA4C70C}"/>
              </a:ext>
            </a:extLst>
          </p:cNvPr>
          <p:cNvSpPr txBox="1"/>
          <p:nvPr/>
        </p:nvSpPr>
        <p:spPr>
          <a:xfrm>
            <a:off x="3181350" y="240429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03ED2-3859-4B9F-B25F-4393F123E53B}"/>
              </a:ext>
            </a:extLst>
          </p:cNvPr>
          <p:cNvSpPr txBox="1"/>
          <p:nvPr/>
        </p:nvSpPr>
        <p:spPr>
          <a:xfrm>
            <a:off x="5627370" y="24119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98F4C-CB5D-48E9-89BD-70B85BEF127F}"/>
              </a:ext>
            </a:extLst>
          </p:cNvPr>
          <p:cNvSpPr/>
          <p:nvPr/>
        </p:nvSpPr>
        <p:spPr>
          <a:xfrm>
            <a:off x="4255770" y="358521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3D663-10F0-427B-B877-2C3A385E69B7}"/>
              </a:ext>
            </a:extLst>
          </p:cNvPr>
          <p:cNvSpPr/>
          <p:nvPr/>
        </p:nvSpPr>
        <p:spPr>
          <a:xfrm>
            <a:off x="5520690" y="357759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DEB4-2BD0-4CA0-9CBE-143532AF4A3B}"/>
              </a:ext>
            </a:extLst>
          </p:cNvPr>
          <p:cNvSpPr/>
          <p:nvPr/>
        </p:nvSpPr>
        <p:spPr>
          <a:xfrm>
            <a:off x="6717030" y="359283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DBBC0-04D1-40DB-B5FB-FB5C18D0FFB4}"/>
              </a:ext>
            </a:extLst>
          </p:cNvPr>
          <p:cNvSpPr txBox="1"/>
          <p:nvPr/>
        </p:nvSpPr>
        <p:spPr>
          <a:xfrm>
            <a:off x="2872739" y="3616426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490E7-DCF9-4F2E-A65E-059D697D3C6E}"/>
              </a:ext>
            </a:extLst>
          </p:cNvPr>
          <p:cNvSpPr txBox="1"/>
          <p:nvPr/>
        </p:nvSpPr>
        <p:spPr>
          <a:xfrm>
            <a:off x="410477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639BA-FE1E-4448-BC1A-F2BE7046634D}"/>
              </a:ext>
            </a:extLst>
          </p:cNvPr>
          <p:cNvSpPr txBox="1"/>
          <p:nvPr/>
        </p:nvSpPr>
        <p:spPr>
          <a:xfrm>
            <a:off x="531635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73805-9275-4430-AC2B-5A751F3AD85F}"/>
              </a:ext>
            </a:extLst>
          </p:cNvPr>
          <p:cNvSpPr txBox="1"/>
          <p:nvPr/>
        </p:nvSpPr>
        <p:spPr>
          <a:xfrm>
            <a:off x="6520313" y="362331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286726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56B1C-84EA-4051-9EEB-52B9F53E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942747"/>
            <a:ext cx="7125694" cy="325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34C53-23E3-42C3-B42E-60931EE95820}"/>
              </a:ext>
            </a:extLst>
          </p:cNvPr>
          <p:cNvSpPr/>
          <p:nvPr/>
        </p:nvSpPr>
        <p:spPr>
          <a:xfrm>
            <a:off x="4229100" y="937260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38875-0EB3-4087-80C4-E8A3AC5C34FE}"/>
              </a:ext>
            </a:extLst>
          </p:cNvPr>
          <p:cNvSpPr/>
          <p:nvPr/>
        </p:nvSpPr>
        <p:spPr>
          <a:xfrm>
            <a:off x="3878580" y="3917081"/>
            <a:ext cx="13868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F7ABF-A8A7-4F6D-8806-EBB8DCFA306C}"/>
              </a:ext>
            </a:extLst>
          </p:cNvPr>
          <p:cNvSpPr txBox="1"/>
          <p:nvPr/>
        </p:nvSpPr>
        <p:spPr>
          <a:xfrm>
            <a:off x="3817620" y="85165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569E3-2911-4CF6-B363-9FCEEDF415A6}"/>
              </a:ext>
            </a:extLst>
          </p:cNvPr>
          <p:cNvSpPr/>
          <p:nvPr/>
        </p:nvSpPr>
        <p:spPr>
          <a:xfrm>
            <a:off x="1120140" y="1165860"/>
            <a:ext cx="1348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F87EE-385B-459B-9374-10A9E9F4A4A7}"/>
              </a:ext>
            </a:extLst>
          </p:cNvPr>
          <p:cNvSpPr txBox="1"/>
          <p:nvPr/>
        </p:nvSpPr>
        <p:spPr>
          <a:xfrm>
            <a:off x="998220" y="10771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9B68D-FEF9-467B-A977-A6AE1FE3CFF7}"/>
              </a:ext>
            </a:extLst>
          </p:cNvPr>
          <p:cNvSpPr/>
          <p:nvPr/>
        </p:nvSpPr>
        <p:spPr>
          <a:xfrm>
            <a:off x="3805693" y="3332882"/>
            <a:ext cx="1524000" cy="248518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9002E-2227-4014-8F9D-DE5D385C2DFA}"/>
              </a:ext>
            </a:extLst>
          </p:cNvPr>
          <p:cNvSpPr/>
          <p:nvPr/>
        </p:nvSpPr>
        <p:spPr>
          <a:xfrm>
            <a:off x="1280160" y="2201486"/>
            <a:ext cx="967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9A600-8C3C-4309-87B8-D046519AE551}"/>
              </a:ext>
            </a:extLst>
          </p:cNvPr>
          <p:cNvSpPr txBox="1"/>
          <p:nvPr/>
        </p:nvSpPr>
        <p:spPr>
          <a:xfrm>
            <a:off x="97867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6729A-DEF9-46E7-845C-F0EB5503DF1B}"/>
              </a:ext>
            </a:extLst>
          </p:cNvPr>
          <p:cNvSpPr/>
          <p:nvPr/>
        </p:nvSpPr>
        <p:spPr>
          <a:xfrm>
            <a:off x="4175760" y="2216849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710-99B7-4682-A0E5-FDC2DB25E240}"/>
              </a:ext>
            </a:extLst>
          </p:cNvPr>
          <p:cNvSpPr/>
          <p:nvPr/>
        </p:nvSpPr>
        <p:spPr>
          <a:xfrm>
            <a:off x="7071360" y="22304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7E450-1D11-46C9-A652-FC26CCA8E3EE}"/>
              </a:ext>
            </a:extLst>
          </p:cNvPr>
          <p:cNvSpPr txBox="1"/>
          <p:nvPr/>
        </p:nvSpPr>
        <p:spPr>
          <a:xfrm>
            <a:off x="3863340" y="216480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FA10F-C30F-4CCF-8A98-9A20CF02B41C}"/>
              </a:ext>
            </a:extLst>
          </p:cNvPr>
          <p:cNvSpPr txBox="1"/>
          <p:nvPr/>
        </p:nvSpPr>
        <p:spPr>
          <a:xfrm>
            <a:off x="663271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4B95D-977D-4952-A254-96E05142CCDB}"/>
              </a:ext>
            </a:extLst>
          </p:cNvPr>
          <p:cNvSpPr/>
          <p:nvPr/>
        </p:nvSpPr>
        <p:spPr>
          <a:xfrm>
            <a:off x="1329193" y="2676733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AAD68-9EFF-4DD7-97A8-851489CF4C26}"/>
              </a:ext>
            </a:extLst>
          </p:cNvPr>
          <p:cNvSpPr txBox="1"/>
          <p:nvPr/>
        </p:nvSpPr>
        <p:spPr>
          <a:xfrm>
            <a:off x="97105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D7E60-80D0-452E-9365-98D7F677EE11}"/>
              </a:ext>
            </a:extLst>
          </p:cNvPr>
          <p:cNvSpPr/>
          <p:nvPr/>
        </p:nvSpPr>
        <p:spPr>
          <a:xfrm>
            <a:off x="4171950" y="26741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A8A39-FE0B-45BD-8033-A00B4F565361}"/>
              </a:ext>
            </a:extLst>
          </p:cNvPr>
          <p:cNvSpPr/>
          <p:nvPr/>
        </p:nvSpPr>
        <p:spPr>
          <a:xfrm>
            <a:off x="6998970" y="2693384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68745-4328-49E8-88F1-792B4FFC67A6}"/>
              </a:ext>
            </a:extLst>
          </p:cNvPr>
          <p:cNvSpPr txBox="1"/>
          <p:nvPr/>
        </p:nvSpPr>
        <p:spPr>
          <a:xfrm>
            <a:off x="38056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5E96B6-9578-43E1-9556-FC5DE5677BF1}"/>
              </a:ext>
            </a:extLst>
          </p:cNvPr>
          <p:cNvSpPr txBox="1"/>
          <p:nvPr/>
        </p:nvSpPr>
        <p:spPr>
          <a:xfrm>
            <a:off x="66250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35BE0-7452-4B97-B2A0-B4EF5821502F}"/>
              </a:ext>
            </a:extLst>
          </p:cNvPr>
          <p:cNvSpPr txBox="1"/>
          <p:nvPr/>
        </p:nvSpPr>
        <p:spPr>
          <a:xfrm>
            <a:off x="3604260" y="325927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6D93-A117-4872-BC1D-790AB974804F}"/>
              </a:ext>
            </a:extLst>
          </p:cNvPr>
          <p:cNvSpPr txBox="1"/>
          <p:nvPr/>
        </p:nvSpPr>
        <p:spPr>
          <a:xfrm>
            <a:off x="3657600" y="383954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- Class</a:t>
            </a:r>
          </a:p>
        </p:txBody>
      </p:sp>
    </p:spTree>
    <p:extLst>
      <p:ext uri="{BB962C8B-B14F-4D97-AF65-F5344CB8AC3E}">
        <p14:creationId xmlns:p14="http://schemas.microsoft.com/office/powerpoint/2010/main" val="5826296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A841A-F71A-4264-B851-6495B44D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7" y="0"/>
            <a:ext cx="654418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4607-19B3-456B-9C12-DEFCD1CEC3AE}"/>
              </a:ext>
            </a:extLst>
          </p:cNvPr>
          <p:cNvSpPr/>
          <p:nvPr/>
        </p:nvSpPr>
        <p:spPr>
          <a:xfrm>
            <a:off x="2354580" y="129540"/>
            <a:ext cx="1447800" cy="27432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5D492-ED97-466C-8E82-ED20D10A466D}"/>
              </a:ext>
            </a:extLst>
          </p:cNvPr>
          <p:cNvSpPr/>
          <p:nvPr/>
        </p:nvSpPr>
        <p:spPr>
          <a:xfrm>
            <a:off x="1882140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CE4CC-8822-4EB2-A7F6-8B77700B57F6}"/>
              </a:ext>
            </a:extLst>
          </p:cNvPr>
          <p:cNvSpPr/>
          <p:nvPr/>
        </p:nvSpPr>
        <p:spPr>
          <a:xfrm>
            <a:off x="5164455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RBF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3EE8-1151-4D63-B544-192343EF0677}"/>
              </a:ext>
            </a:extLst>
          </p:cNvPr>
          <p:cNvSpPr/>
          <p:nvPr/>
        </p:nvSpPr>
        <p:spPr>
          <a:xfrm>
            <a:off x="516445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0F722-0C98-4730-B939-6279BB17AAF0}"/>
              </a:ext>
            </a:extLst>
          </p:cNvPr>
          <p:cNvSpPr/>
          <p:nvPr/>
        </p:nvSpPr>
        <p:spPr>
          <a:xfrm>
            <a:off x="1882140" y="264033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C4B7B-7D8A-4532-9262-7A87CDB69D18}"/>
              </a:ext>
            </a:extLst>
          </p:cNvPr>
          <p:cNvSpPr/>
          <p:nvPr/>
        </p:nvSpPr>
        <p:spPr>
          <a:xfrm>
            <a:off x="521017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10032E-3CF1-4679-9620-BBB6884A8092}"/>
              </a:ext>
            </a:extLst>
          </p:cNvPr>
          <p:cNvSpPr/>
          <p:nvPr/>
        </p:nvSpPr>
        <p:spPr>
          <a:xfrm>
            <a:off x="5210175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D8024-9891-4FEA-AC60-571546F988C6}"/>
              </a:ext>
            </a:extLst>
          </p:cNvPr>
          <p:cNvSpPr/>
          <p:nvPr/>
        </p:nvSpPr>
        <p:spPr>
          <a:xfrm>
            <a:off x="1890967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D26BA-0269-490E-ABD5-48155BBA6E82}"/>
              </a:ext>
            </a:extLst>
          </p:cNvPr>
          <p:cNvSpPr/>
          <p:nvPr/>
        </p:nvSpPr>
        <p:spPr>
          <a:xfrm>
            <a:off x="1882140" y="47205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2677-FAFD-4DCF-A6AF-A2C87E7DEC34}"/>
              </a:ext>
            </a:extLst>
          </p:cNvPr>
          <p:cNvSpPr/>
          <p:nvPr/>
        </p:nvSpPr>
        <p:spPr>
          <a:xfrm>
            <a:off x="5210175" y="4724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30811-9A89-4EFF-9569-D21565BB2A7A}"/>
              </a:ext>
            </a:extLst>
          </p:cNvPr>
          <p:cNvSpPr/>
          <p:nvPr/>
        </p:nvSpPr>
        <p:spPr>
          <a:xfrm rot="16200000">
            <a:off x="817245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1654A-F9DC-40C9-BFF7-709B3240780B}"/>
              </a:ext>
            </a:extLst>
          </p:cNvPr>
          <p:cNvSpPr/>
          <p:nvPr/>
        </p:nvSpPr>
        <p:spPr>
          <a:xfrm rot="16200000">
            <a:off x="816038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5D4A7-9DD6-4B4D-9686-32F7FEE1E5BD}"/>
              </a:ext>
            </a:extLst>
          </p:cNvPr>
          <p:cNvSpPr/>
          <p:nvPr/>
        </p:nvSpPr>
        <p:spPr>
          <a:xfrm rot="16200000">
            <a:off x="4124137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32EEE-29F1-4FA3-B1BC-CBD5A9D7C612}"/>
              </a:ext>
            </a:extLst>
          </p:cNvPr>
          <p:cNvSpPr/>
          <p:nvPr/>
        </p:nvSpPr>
        <p:spPr>
          <a:xfrm rot="16200000">
            <a:off x="4122420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</p:spTree>
    <p:extLst>
      <p:ext uri="{BB962C8B-B14F-4D97-AF65-F5344CB8AC3E}">
        <p14:creationId xmlns:p14="http://schemas.microsoft.com/office/powerpoint/2010/main" val="2765882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DFF502-3030-404E-BC9F-82AEBAC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04"/>
            <a:ext cx="9144000" cy="36270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F4E8C3-5E68-4A5A-BF55-DE7D7ADBD735}"/>
              </a:ext>
            </a:extLst>
          </p:cNvPr>
          <p:cNvSpPr/>
          <p:nvPr/>
        </p:nvSpPr>
        <p:spPr>
          <a:xfrm>
            <a:off x="1173600" y="758204"/>
            <a:ext cx="2080800" cy="3721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98CDC-90FC-46D7-AC3B-2F9885266989}"/>
              </a:ext>
            </a:extLst>
          </p:cNvPr>
          <p:cNvSpPr/>
          <p:nvPr/>
        </p:nvSpPr>
        <p:spPr>
          <a:xfrm>
            <a:off x="554400" y="1032906"/>
            <a:ext cx="282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08B5C-1D47-41A8-A512-4FCB873A342A}"/>
              </a:ext>
            </a:extLst>
          </p:cNvPr>
          <p:cNvSpPr/>
          <p:nvPr/>
        </p:nvSpPr>
        <p:spPr>
          <a:xfrm>
            <a:off x="6103200" y="1048506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217E5-6938-40CB-9747-58EB00584FF5}"/>
              </a:ext>
            </a:extLst>
          </p:cNvPr>
          <p:cNvSpPr/>
          <p:nvPr/>
        </p:nvSpPr>
        <p:spPr>
          <a:xfrm>
            <a:off x="6096000" y="3331795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897C8-3F4A-4184-8AE5-CCB556E96B9D}"/>
              </a:ext>
            </a:extLst>
          </p:cNvPr>
          <p:cNvSpPr/>
          <p:nvPr/>
        </p:nvSpPr>
        <p:spPr>
          <a:xfrm rot="16200000">
            <a:off x="4843770" y="2196570"/>
            <a:ext cx="87006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C5E4E-1C55-4A6F-A81C-AD0E13C73222}"/>
              </a:ext>
            </a:extLst>
          </p:cNvPr>
          <p:cNvSpPr/>
          <p:nvPr/>
        </p:nvSpPr>
        <p:spPr>
          <a:xfrm>
            <a:off x="3381600" y="1307608"/>
            <a:ext cx="7056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D58AE-ADFF-4AE0-B339-7B4F174E9E2A}"/>
              </a:ext>
            </a:extLst>
          </p:cNvPr>
          <p:cNvSpPr/>
          <p:nvPr/>
        </p:nvSpPr>
        <p:spPr>
          <a:xfrm>
            <a:off x="1224000" y="1870408"/>
            <a:ext cx="7554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F9ADF-7A57-4491-9E6E-274C136DAB02}"/>
              </a:ext>
            </a:extLst>
          </p:cNvPr>
          <p:cNvSpPr/>
          <p:nvPr/>
        </p:nvSpPr>
        <p:spPr>
          <a:xfrm>
            <a:off x="3513600" y="1756894"/>
            <a:ext cx="4032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F388F-27F5-473F-8C30-18D858A0E223}"/>
              </a:ext>
            </a:extLst>
          </p:cNvPr>
          <p:cNvSpPr/>
          <p:nvPr/>
        </p:nvSpPr>
        <p:spPr>
          <a:xfrm>
            <a:off x="2491200" y="4095937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856D7-C745-40A7-A6F9-0E28ECB68A10}"/>
              </a:ext>
            </a:extLst>
          </p:cNvPr>
          <p:cNvSpPr/>
          <p:nvPr/>
        </p:nvSpPr>
        <p:spPr>
          <a:xfrm>
            <a:off x="2491200" y="39355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ABBDF-0761-4C39-B454-2B7B8A954BB2}"/>
              </a:ext>
            </a:extLst>
          </p:cNvPr>
          <p:cNvSpPr/>
          <p:nvPr/>
        </p:nvSpPr>
        <p:spPr>
          <a:xfrm>
            <a:off x="447000" y="4055486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6E7E1-6AF6-4F2C-8E15-A75FFE1A5642}"/>
              </a:ext>
            </a:extLst>
          </p:cNvPr>
          <p:cNvSpPr/>
          <p:nvPr/>
        </p:nvSpPr>
        <p:spPr>
          <a:xfrm>
            <a:off x="282300" y="3942383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E9F1A-CF0F-49C3-BE6C-CF0E4C0BF4A3}"/>
              </a:ext>
            </a:extLst>
          </p:cNvPr>
          <p:cNvSpPr/>
          <p:nvPr/>
        </p:nvSpPr>
        <p:spPr>
          <a:xfrm rot="16200000">
            <a:off x="-435704" y="22112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DEFE4-DEAA-4D0C-AE2A-A6713C6A01DE}"/>
              </a:ext>
            </a:extLst>
          </p:cNvPr>
          <p:cNvSpPr/>
          <p:nvPr/>
        </p:nvSpPr>
        <p:spPr>
          <a:xfrm>
            <a:off x="4160400" y="1300114"/>
            <a:ext cx="11244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0231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AA4B0-C7F0-4646-BD17-DE7761D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1585775"/>
            <a:ext cx="5258534" cy="197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D9222A-B9DA-4A7D-9F09-4C64B324F462}"/>
              </a:ext>
            </a:extLst>
          </p:cNvPr>
          <p:cNvSpPr/>
          <p:nvPr/>
        </p:nvSpPr>
        <p:spPr>
          <a:xfrm>
            <a:off x="4831080" y="15138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32350-8F15-4584-9F6A-F67C90DB1A8A}"/>
              </a:ext>
            </a:extLst>
          </p:cNvPr>
          <p:cNvSpPr/>
          <p:nvPr/>
        </p:nvSpPr>
        <p:spPr>
          <a:xfrm>
            <a:off x="2687320" y="205232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5B48-17CE-42D3-A8E4-F0120E097053}"/>
              </a:ext>
            </a:extLst>
          </p:cNvPr>
          <p:cNvSpPr/>
          <p:nvPr/>
        </p:nvSpPr>
        <p:spPr>
          <a:xfrm>
            <a:off x="6731000" y="2052320"/>
            <a:ext cx="6299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B3BA-F142-4063-A06A-4CDAD12EF46A}"/>
              </a:ext>
            </a:extLst>
          </p:cNvPr>
          <p:cNvSpPr/>
          <p:nvPr/>
        </p:nvSpPr>
        <p:spPr>
          <a:xfrm>
            <a:off x="2077721" y="23012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885DD-B502-4B64-80CF-C8BAEF394F6B}"/>
              </a:ext>
            </a:extLst>
          </p:cNvPr>
          <p:cNvSpPr/>
          <p:nvPr/>
        </p:nvSpPr>
        <p:spPr>
          <a:xfrm>
            <a:off x="1442721" y="248412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Uncommon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EFCAD-9E99-4E51-8301-48154513098B}"/>
              </a:ext>
            </a:extLst>
          </p:cNvPr>
          <p:cNvSpPr/>
          <p:nvPr/>
        </p:nvSpPr>
        <p:spPr>
          <a:xfrm>
            <a:off x="1508761" y="295656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Common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410F7-5A22-4FCB-B79B-4DD9C99597E7}"/>
              </a:ext>
            </a:extLst>
          </p:cNvPr>
          <p:cNvSpPr/>
          <p:nvPr/>
        </p:nvSpPr>
        <p:spPr>
          <a:xfrm>
            <a:off x="2788921" y="2682240"/>
            <a:ext cx="152399" cy="10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5ACB8-AA15-4979-8F7F-437A1AB3792B}"/>
              </a:ext>
            </a:extLst>
          </p:cNvPr>
          <p:cNvSpPr txBox="1"/>
          <p:nvPr/>
        </p:nvSpPr>
        <p:spPr>
          <a:xfrm>
            <a:off x="2702561" y="2595880"/>
            <a:ext cx="44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12498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1939513" y="1115952"/>
            <a:ext cx="1198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1906341" y="1137552"/>
            <a:ext cx="1272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Dataset, Public Keys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>
            <a:off x="1933575" y="2163727"/>
            <a:ext cx="2434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3133836" y="2880147"/>
            <a:ext cx="125930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Scaler,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1912437" y="4577764"/>
            <a:ext cx="37413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1891288" y="2997804"/>
            <a:ext cx="11143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Consistency Verification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3147389" y="2874289"/>
            <a:ext cx="1220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1955634" y="3959772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9316A88-3962-4ED8-AEDB-9EA60A6D73A8}"/>
              </a:ext>
            </a:extLst>
          </p:cNvPr>
          <p:cNvGrpSpPr/>
          <p:nvPr/>
        </p:nvGrpSpPr>
        <p:grpSpPr>
          <a:xfrm>
            <a:off x="2740088" y="256906"/>
            <a:ext cx="760422" cy="4629688"/>
            <a:chOff x="2696888" y="256906"/>
            <a:chExt cx="760422" cy="462968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01AAEC-DC13-421C-97C3-875793F9CD2C}"/>
                </a:ext>
              </a:extLst>
            </p:cNvPr>
            <p:cNvSpPr/>
            <p:nvPr/>
          </p:nvSpPr>
          <p:spPr>
            <a:xfrm>
              <a:off x="2699152" y="256906"/>
              <a:ext cx="758158" cy="658991"/>
            </a:xfrm>
            <a:prstGeom prst="rect">
              <a:avLst/>
            </a:prstGeom>
            <a:solidFill>
              <a:srgbClr val="DCE1EC"/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371CA64E-9FEC-401E-92C7-08327F670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9567" y="463205"/>
              <a:ext cx="455145" cy="455145"/>
            </a:xfrm>
            <a:prstGeom prst="rect">
              <a:avLst/>
            </a:prstGeom>
          </p:spPr>
        </p:pic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7A102E-CFFD-456F-ACA8-C63E1B205147}"/>
                </a:ext>
              </a:extLst>
            </p:cNvPr>
            <p:cNvCxnSpPr>
              <a:cxnSpLocks/>
            </p:cNvCxnSpPr>
            <p:nvPr/>
          </p:nvCxnSpPr>
          <p:spPr>
            <a:xfrm>
              <a:off x="3096651" y="918350"/>
              <a:ext cx="3891" cy="39682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5C9CC5B9-A3D6-4BEE-B348-C92CE1DEDDD3}"/>
                </a:ext>
              </a:extLst>
            </p:cNvPr>
            <p:cNvGrpSpPr/>
            <p:nvPr/>
          </p:nvGrpSpPr>
          <p:grpSpPr>
            <a:xfrm>
              <a:off x="2696888" y="260735"/>
              <a:ext cx="399178" cy="262329"/>
              <a:chOff x="1465446" y="383906"/>
              <a:chExt cx="497777" cy="262329"/>
            </a:xfrm>
          </p:grpSpPr>
          <p:sp>
            <p:nvSpPr>
              <p:cNvPr id="98" name="Rectangle: Single Corner Snipped 97">
                <a:extLst>
                  <a:ext uri="{FF2B5EF4-FFF2-40B4-BE49-F238E27FC236}">
                    <a16:creationId xmlns:a16="http://schemas.microsoft.com/office/drawing/2014/main" id="{33FAD722-0CAB-47A0-A04E-83E55712DCCA}"/>
                  </a:ext>
                </a:extLst>
              </p:cNvPr>
              <p:cNvSpPr/>
              <p:nvPr/>
            </p:nvSpPr>
            <p:spPr>
              <a:xfrm flipV="1">
                <a:off x="1465447" y="383906"/>
                <a:ext cx="497776" cy="262329"/>
              </a:xfrm>
              <a:prstGeom prst="snip1Rect">
                <a:avLst>
                  <a:gd name="adj" fmla="val 398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FFB1C1C-84A6-48C5-8BFF-DC416EEA7EE0}"/>
                  </a:ext>
                </a:extLst>
              </p:cNvPr>
              <p:cNvSpPr txBox="1"/>
              <p:nvPr/>
            </p:nvSpPr>
            <p:spPr>
              <a:xfrm>
                <a:off x="1465446" y="392173"/>
                <a:ext cx="4958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SD</a:t>
                </a:r>
              </a:p>
            </p:txBody>
          </p:sp>
        </p:grp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670A30C-44AA-4AD5-AC4B-73161818973C}"/>
              </a:ext>
            </a:extLst>
          </p:cNvPr>
          <p:cNvGrpSpPr/>
          <p:nvPr/>
        </p:nvGrpSpPr>
        <p:grpSpPr>
          <a:xfrm>
            <a:off x="1487542" y="259359"/>
            <a:ext cx="762345" cy="4566169"/>
            <a:chOff x="1811542" y="259359"/>
            <a:chExt cx="762345" cy="4108386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DEB9DD3-E899-4A30-993F-5606FD015D68}"/>
                </a:ext>
              </a:extLst>
            </p:cNvPr>
            <p:cNvSpPr/>
            <p:nvPr/>
          </p:nvSpPr>
          <p:spPr>
            <a:xfrm>
              <a:off x="1815729" y="259359"/>
              <a:ext cx="758158" cy="658991"/>
            </a:xfrm>
            <a:prstGeom prst="rect">
              <a:avLst/>
            </a:prstGeom>
            <a:solidFill>
              <a:srgbClr val="FFEDB3"/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EC0CEC2-3F38-41FB-A9A0-68ED0F782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35941" y="452944"/>
              <a:ext cx="455145" cy="455145"/>
            </a:xfrm>
            <a:prstGeom prst="rect">
              <a:avLst/>
            </a:prstGeom>
          </p:spPr>
        </p:pic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849B76B-4674-428A-8BCA-85FC9B351594}"/>
                </a:ext>
              </a:extLst>
            </p:cNvPr>
            <p:cNvCxnSpPr>
              <a:cxnSpLocks/>
              <a:stCxn id="28" idx="2"/>
            </p:cNvCxnSpPr>
            <p:nvPr/>
          </p:nvCxnSpPr>
          <p:spPr>
            <a:xfrm flipH="1">
              <a:off x="2222548" y="908089"/>
              <a:ext cx="40966" cy="34596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5FC66D0C-0B1F-453E-B3C0-DF70552DF1CD}"/>
                </a:ext>
              </a:extLst>
            </p:cNvPr>
            <p:cNvGrpSpPr/>
            <p:nvPr/>
          </p:nvGrpSpPr>
          <p:grpSpPr>
            <a:xfrm>
              <a:off x="1811542" y="262749"/>
              <a:ext cx="399178" cy="262329"/>
              <a:chOff x="1465446" y="383906"/>
              <a:chExt cx="497777" cy="262329"/>
            </a:xfrm>
          </p:grpSpPr>
          <p:sp>
            <p:nvSpPr>
              <p:cNvPr id="101" name="Rectangle: Single Corner Snipped 100">
                <a:extLst>
                  <a:ext uri="{FF2B5EF4-FFF2-40B4-BE49-F238E27FC236}">
                    <a16:creationId xmlns:a16="http://schemas.microsoft.com/office/drawing/2014/main" id="{ECB2D260-F898-4C0C-B601-14340ABD402E}"/>
                  </a:ext>
                </a:extLst>
              </p:cNvPr>
              <p:cNvSpPr/>
              <p:nvPr/>
            </p:nvSpPr>
            <p:spPr>
              <a:xfrm flipV="1">
                <a:off x="1465447" y="383906"/>
                <a:ext cx="497776" cy="262329"/>
              </a:xfrm>
              <a:prstGeom prst="snip1Rect">
                <a:avLst>
                  <a:gd name="adj" fmla="val 398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CD16974-3B88-4262-85DA-3587C09737F4}"/>
                  </a:ext>
                </a:extLst>
              </p:cNvPr>
              <p:cNvSpPr txBox="1"/>
              <p:nvPr/>
            </p:nvSpPr>
            <p:spPr>
              <a:xfrm>
                <a:off x="1465446" y="392173"/>
                <a:ext cx="4958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CC</a:t>
                </a:r>
              </a:p>
            </p:txBody>
          </p:sp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98311A-03F3-43A8-B362-D04BBCDF87A2}"/>
              </a:ext>
            </a:extLst>
          </p:cNvPr>
          <p:cNvGrpSpPr/>
          <p:nvPr/>
        </p:nvGrpSpPr>
        <p:grpSpPr>
          <a:xfrm>
            <a:off x="3967004" y="263390"/>
            <a:ext cx="758158" cy="4623204"/>
            <a:chOff x="3585404" y="263390"/>
            <a:chExt cx="758158" cy="4623204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FB40F26-36DD-4E22-930D-BECAE3C65F5E}"/>
                </a:ext>
              </a:extLst>
            </p:cNvPr>
            <p:cNvSpPr/>
            <p:nvPr/>
          </p:nvSpPr>
          <p:spPr>
            <a:xfrm>
              <a:off x="3585404" y="267199"/>
              <a:ext cx="758158" cy="658991"/>
            </a:xfrm>
            <a:prstGeom prst="rect">
              <a:avLst/>
            </a:prstGeom>
            <a:solidFill>
              <a:srgbClr val="FAD6DE"/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1F8B7A-B35B-4670-B879-CFC0338F9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74299" y="464506"/>
              <a:ext cx="460718" cy="460718"/>
            </a:xfrm>
            <a:prstGeom prst="rect">
              <a:avLst/>
            </a:prstGeom>
          </p:spPr>
        </p:pic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22151DB-602B-4799-B418-9AC18530463D}"/>
                </a:ext>
              </a:extLst>
            </p:cNvPr>
            <p:cNvCxnSpPr>
              <a:cxnSpLocks/>
            </p:cNvCxnSpPr>
            <p:nvPr/>
          </p:nvCxnSpPr>
          <p:spPr>
            <a:xfrm>
              <a:off x="3978928" y="925224"/>
              <a:ext cx="9944" cy="39613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78510DE-908F-4F1F-9BA0-6364F3D5F5C7}"/>
                </a:ext>
              </a:extLst>
            </p:cNvPr>
            <p:cNvGrpSpPr/>
            <p:nvPr/>
          </p:nvGrpSpPr>
          <p:grpSpPr>
            <a:xfrm>
              <a:off x="3588794" y="263390"/>
              <a:ext cx="399178" cy="262329"/>
              <a:chOff x="1465446" y="383906"/>
              <a:chExt cx="497777" cy="262329"/>
            </a:xfrm>
          </p:grpSpPr>
          <p:sp>
            <p:nvSpPr>
              <p:cNvPr id="104" name="Rectangle: Single Corner Snipped 103">
                <a:extLst>
                  <a:ext uri="{FF2B5EF4-FFF2-40B4-BE49-F238E27FC236}">
                    <a16:creationId xmlns:a16="http://schemas.microsoft.com/office/drawing/2014/main" id="{418AB57F-0784-483D-9DE6-FF6889F096AC}"/>
                  </a:ext>
                </a:extLst>
              </p:cNvPr>
              <p:cNvSpPr/>
              <p:nvPr/>
            </p:nvSpPr>
            <p:spPr>
              <a:xfrm flipV="1">
                <a:off x="1465447" y="383906"/>
                <a:ext cx="497776" cy="262329"/>
              </a:xfrm>
              <a:prstGeom prst="snip1Rect">
                <a:avLst>
                  <a:gd name="adj" fmla="val 398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5C12174E-176A-4B05-96EF-99841A7069FA}"/>
                  </a:ext>
                </a:extLst>
              </p:cNvPr>
              <p:cNvSpPr txBox="1"/>
              <p:nvPr/>
            </p:nvSpPr>
            <p:spPr>
              <a:xfrm>
                <a:off x="1465446" y="392173"/>
                <a:ext cx="4958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</a:t>
                </a:r>
              </a:p>
            </p:txBody>
          </p:sp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461298C-80EA-48A5-B1D7-A1B288C22E48}"/>
              </a:ext>
            </a:extLst>
          </p:cNvPr>
          <p:cNvGrpSpPr/>
          <p:nvPr/>
        </p:nvGrpSpPr>
        <p:grpSpPr>
          <a:xfrm>
            <a:off x="5174599" y="257454"/>
            <a:ext cx="763615" cy="4627932"/>
            <a:chOff x="4468999" y="257454"/>
            <a:chExt cx="763615" cy="4627932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02F90CA-8CAE-4230-A8FD-95927A2ABAD2}"/>
                </a:ext>
              </a:extLst>
            </p:cNvPr>
            <p:cNvSpPr/>
            <p:nvPr/>
          </p:nvSpPr>
          <p:spPr>
            <a:xfrm>
              <a:off x="4474456" y="261802"/>
              <a:ext cx="758158" cy="658991"/>
            </a:xfrm>
            <a:prstGeom prst="rect">
              <a:avLst/>
            </a:prstGeom>
            <a:solidFill>
              <a:srgbClr val="DBEED6"/>
            </a:solidFill>
            <a:ln w="9525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BD9F791-2B40-4019-A705-1B3A4A17264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82102" y="464507"/>
              <a:ext cx="460717" cy="460717"/>
            </a:xfrm>
            <a:prstGeom prst="rect">
              <a:avLst/>
            </a:prstGeom>
          </p:spPr>
        </p:pic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C836AC5-5D30-4DCE-9C1E-584CBF7E4019}"/>
                </a:ext>
              </a:extLst>
            </p:cNvPr>
            <p:cNvCxnSpPr>
              <a:cxnSpLocks/>
              <a:stCxn id="24" idx="2"/>
            </p:cNvCxnSpPr>
            <p:nvPr/>
          </p:nvCxnSpPr>
          <p:spPr>
            <a:xfrm>
              <a:off x="4912461" y="925224"/>
              <a:ext cx="33329" cy="396016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0BA5D5C-F335-4900-909E-51F732E9CD19}"/>
                </a:ext>
              </a:extLst>
            </p:cNvPr>
            <p:cNvGrpSpPr/>
            <p:nvPr/>
          </p:nvGrpSpPr>
          <p:grpSpPr>
            <a:xfrm>
              <a:off x="4468999" y="257454"/>
              <a:ext cx="399178" cy="262329"/>
              <a:chOff x="1465446" y="383906"/>
              <a:chExt cx="497777" cy="262329"/>
            </a:xfrm>
          </p:grpSpPr>
          <p:sp>
            <p:nvSpPr>
              <p:cNvPr id="107" name="Rectangle: Single Corner Snipped 106">
                <a:extLst>
                  <a:ext uri="{FF2B5EF4-FFF2-40B4-BE49-F238E27FC236}">
                    <a16:creationId xmlns:a16="http://schemas.microsoft.com/office/drawing/2014/main" id="{68A249AA-D89E-4A5B-9F27-C9F99519A31C}"/>
                  </a:ext>
                </a:extLst>
              </p:cNvPr>
              <p:cNvSpPr/>
              <p:nvPr/>
            </p:nvSpPr>
            <p:spPr>
              <a:xfrm flipV="1">
                <a:off x="1465447" y="383906"/>
                <a:ext cx="497776" cy="262329"/>
              </a:xfrm>
              <a:prstGeom prst="snip1Rect">
                <a:avLst>
                  <a:gd name="adj" fmla="val 39862"/>
                </a:avLst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2DD21E7-8A8D-4528-9882-4ADB5CD1DD0E}"/>
                  </a:ext>
                </a:extLst>
              </p:cNvPr>
              <p:cNvSpPr txBox="1"/>
              <p:nvPr/>
            </p:nvSpPr>
            <p:spPr>
              <a:xfrm>
                <a:off x="1465446" y="392173"/>
                <a:ext cx="49587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</a:t>
                </a:r>
              </a:p>
            </p:txBody>
          </p:sp>
        </p:grp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271248" y="-4418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10A648-3332-471D-BB50-AFE32ABB12DE}"/>
              </a:ext>
            </a:extLst>
          </p:cNvPr>
          <p:cNvCxnSpPr>
            <a:cxnSpLocks/>
          </p:cNvCxnSpPr>
          <p:nvPr/>
        </p:nvCxnSpPr>
        <p:spPr>
          <a:xfrm flipH="1">
            <a:off x="1933575" y="1544873"/>
            <a:ext cx="1200261" cy="38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980C9B71-F7CD-4D9B-A953-25580BC851F0}"/>
              </a:ext>
            </a:extLst>
          </p:cNvPr>
          <p:cNvSpPr txBox="1"/>
          <p:nvPr/>
        </p:nvSpPr>
        <p:spPr>
          <a:xfrm>
            <a:off x="1906341" y="1557635"/>
            <a:ext cx="1257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BAEB94-15B9-4B93-A56C-58F3716E1875}"/>
              </a:ext>
            </a:extLst>
          </p:cNvPr>
          <p:cNvSpPr txBox="1"/>
          <p:nvPr/>
        </p:nvSpPr>
        <p:spPr>
          <a:xfrm>
            <a:off x="3140129" y="2174437"/>
            <a:ext cx="1239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sp>
        <p:nvSpPr>
          <p:cNvPr id="23" name="Arrow: Curved Right 22">
            <a:extLst>
              <a:ext uri="{FF2B5EF4-FFF2-40B4-BE49-F238E27FC236}">
                <a16:creationId xmlns:a16="http://schemas.microsoft.com/office/drawing/2014/main" id="{77AD7956-B84E-4E4D-B351-CD2FEBE015F1}"/>
              </a:ext>
            </a:extLst>
          </p:cNvPr>
          <p:cNvSpPr/>
          <p:nvPr/>
        </p:nvSpPr>
        <p:spPr>
          <a:xfrm>
            <a:off x="1637666" y="1823829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EB68CB2-29BD-40B0-B708-5D4C9831918C}"/>
              </a:ext>
            </a:extLst>
          </p:cNvPr>
          <p:cNvSpPr txBox="1"/>
          <p:nvPr/>
        </p:nvSpPr>
        <p:spPr>
          <a:xfrm>
            <a:off x="651815" y="1718235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Decrypt Dataset for Validation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46B6056-4F01-4AB4-80CA-2C305380C43B}"/>
              </a:ext>
            </a:extLst>
          </p:cNvPr>
          <p:cNvCxnSpPr>
            <a:cxnSpLocks/>
          </p:cNvCxnSpPr>
          <p:nvPr/>
        </p:nvCxnSpPr>
        <p:spPr>
          <a:xfrm flipH="1">
            <a:off x="1906331" y="3951057"/>
            <a:ext cx="1235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row: Curved Right 84">
            <a:extLst>
              <a:ext uri="{FF2B5EF4-FFF2-40B4-BE49-F238E27FC236}">
                <a16:creationId xmlns:a16="http://schemas.microsoft.com/office/drawing/2014/main" id="{35C59C39-F578-4E75-AF3F-601EF9F2B7E0}"/>
              </a:ext>
            </a:extLst>
          </p:cNvPr>
          <p:cNvSpPr/>
          <p:nvPr/>
        </p:nvSpPr>
        <p:spPr>
          <a:xfrm>
            <a:off x="1624474" y="4228570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Arrow: Curved Right 86">
            <a:extLst>
              <a:ext uri="{FF2B5EF4-FFF2-40B4-BE49-F238E27FC236}">
                <a16:creationId xmlns:a16="http://schemas.microsoft.com/office/drawing/2014/main" id="{0AE2BA46-EE5A-45BD-BE11-9A741C0DBFC6}"/>
              </a:ext>
            </a:extLst>
          </p:cNvPr>
          <p:cNvSpPr/>
          <p:nvPr/>
        </p:nvSpPr>
        <p:spPr>
          <a:xfrm>
            <a:off x="2849770" y="313988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7E79275-8229-4DC7-99F7-8F52DE08BC86}"/>
              </a:ext>
            </a:extLst>
          </p:cNvPr>
          <p:cNvSpPr txBox="1"/>
          <p:nvPr/>
        </p:nvSpPr>
        <p:spPr>
          <a:xfrm>
            <a:off x="558354" y="4092588"/>
            <a:ext cx="11305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Consistency Verification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0BDBA03-DD88-4DEC-91D9-22C3D1F3D110}"/>
              </a:ext>
            </a:extLst>
          </p:cNvPr>
          <p:cNvSpPr txBox="1"/>
          <p:nvPr/>
        </p:nvSpPr>
        <p:spPr>
          <a:xfrm>
            <a:off x="4454994" y="4579308"/>
            <a:ext cx="11441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90" name="Arrow: Curved Right 89">
            <a:extLst>
              <a:ext uri="{FF2B5EF4-FFF2-40B4-BE49-F238E27FC236}">
                <a16:creationId xmlns:a16="http://schemas.microsoft.com/office/drawing/2014/main" id="{3D03D422-CAE1-4006-9822-A70961DEABD0}"/>
              </a:ext>
            </a:extLst>
          </p:cNvPr>
          <p:cNvSpPr/>
          <p:nvPr/>
        </p:nvSpPr>
        <p:spPr>
          <a:xfrm>
            <a:off x="4069970" y="2537061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3EDF2AF-EA5F-4E3D-BFFE-931F102480D0}"/>
              </a:ext>
            </a:extLst>
          </p:cNvPr>
          <p:cNvSpPr txBox="1"/>
          <p:nvPr/>
        </p:nvSpPr>
        <p:spPr>
          <a:xfrm>
            <a:off x="3112919" y="2431467"/>
            <a:ext cx="1022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and Evaluation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BFE106B-8339-4049-8405-89B19C901D11}"/>
              </a:ext>
            </a:extLst>
          </p:cNvPr>
          <p:cNvSpPr txBox="1"/>
          <p:nvPr/>
        </p:nvSpPr>
        <p:spPr>
          <a:xfrm>
            <a:off x="3327111" y="3445404"/>
            <a:ext cx="1047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 Development</a:t>
            </a:r>
          </a:p>
        </p:txBody>
      </p:sp>
      <p:sp>
        <p:nvSpPr>
          <p:cNvPr id="110" name="Arrow: Curved Right 109">
            <a:extLst>
              <a:ext uri="{FF2B5EF4-FFF2-40B4-BE49-F238E27FC236}">
                <a16:creationId xmlns:a16="http://schemas.microsoft.com/office/drawing/2014/main" id="{24388000-2D10-454E-8E59-1EC94D641D7A}"/>
              </a:ext>
            </a:extLst>
          </p:cNvPr>
          <p:cNvSpPr/>
          <p:nvPr/>
        </p:nvSpPr>
        <p:spPr>
          <a:xfrm flipH="1">
            <a:off x="3146170" y="3551482"/>
            <a:ext cx="287074" cy="248027"/>
          </a:xfrm>
          <a:prstGeom prst="curvedRightArrow">
            <a:avLst>
              <a:gd name="adj1" fmla="val 0"/>
              <a:gd name="adj2" fmla="val 50000"/>
              <a:gd name="adj3" fmla="val 2500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9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C15D-8088-4D8B-8AFB-4D3030E1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" y="0"/>
            <a:ext cx="7300052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8C5FEF-C516-4E72-9907-F55CCEAFD92C}"/>
              </a:ext>
            </a:extLst>
          </p:cNvPr>
          <p:cNvSpPr/>
          <p:nvPr/>
        </p:nvSpPr>
        <p:spPr>
          <a:xfrm>
            <a:off x="4449600" y="3297600"/>
            <a:ext cx="590400" cy="1800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28D7A-1110-4C48-9292-0C23A2142CAA}"/>
              </a:ext>
            </a:extLst>
          </p:cNvPr>
          <p:cNvSpPr/>
          <p:nvPr/>
        </p:nvSpPr>
        <p:spPr>
          <a:xfrm>
            <a:off x="5918400" y="1980000"/>
            <a:ext cx="547200" cy="302400"/>
          </a:xfrm>
          <a:prstGeom prst="ellipse">
            <a:avLst/>
          </a:prstGeom>
          <a:solidFill>
            <a:srgbClr val="E7E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0B69B-8C63-40CA-83A1-10CD417A7F87}"/>
              </a:ext>
            </a:extLst>
          </p:cNvPr>
          <p:cNvSpPr txBox="1"/>
          <p:nvPr/>
        </p:nvSpPr>
        <p:spPr>
          <a:xfrm>
            <a:off x="5904000" y="1946534"/>
            <a:ext cx="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A8C77-DC63-423D-9305-C6A48B9B2EF7}"/>
              </a:ext>
            </a:extLst>
          </p:cNvPr>
          <p:cNvSpPr/>
          <p:nvPr/>
        </p:nvSpPr>
        <p:spPr>
          <a:xfrm>
            <a:off x="6312255" y="167269"/>
            <a:ext cx="650145" cy="527732"/>
          </a:xfrm>
          <a:prstGeom prst="ellipse">
            <a:avLst/>
          </a:prstGeom>
          <a:solidFill>
            <a:srgbClr val="E8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F3CB5-1967-47E6-8697-730A166A7438}"/>
              </a:ext>
            </a:extLst>
          </p:cNvPr>
          <p:cNvSpPr/>
          <p:nvPr/>
        </p:nvSpPr>
        <p:spPr>
          <a:xfrm>
            <a:off x="7395855" y="1517068"/>
            <a:ext cx="650145" cy="5277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FDAB6-9ABE-4B3C-8D76-8C4FB9C60FA0}"/>
              </a:ext>
            </a:extLst>
          </p:cNvPr>
          <p:cNvSpPr/>
          <p:nvPr/>
        </p:nvSpPr>
        <p:spPr>
          <a:xfrm>
            <a:off x="1098000" y="1517068"/>
            <a:ext cx="650145" cy="6141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8E6A9-D0F8-410D-9859-0053EEFBE59C}"/>
              </a:ext>
            </a:extLst>
          </p:cNvPr>
          <p:cNvSpPr txBox="1"/>
          <p:nvPr/>
        </p:nvSpPr>
        <p:spPr>
          <a:xfrm>
            <a:off x="1159642" y="1632269"/>
            <a:ext cx="5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4540E-8B5C-4E82-91E6-EFF4B3524DC3}"/>
              </a:ext>
            </a:extLst>
          </p:cNvPr>
          <p:cNvSpPr/>
          <p:nvPr/>
        </p:nvSpPr>
        <p:spPr>
          <a:xfrm>
            <a:off x="7395855" y="338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E3FCC2-EACE-4CFC-83BB-07B35D30557E}"/>
              </a:ext>
            </a:extLst>
          </p:cNvPr>
          <p:cNvSpPr/>
          <p:nvPr/>
        </p:nvSpPr>
        <p:spPr>
          <a:xfrm>
            <a:off x="1098000" y="347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169E6-1CD7-4CFD-9912-C8B6FEE9554C}"/>
              </a:ext>
            </a:extLst>
          </p:cNvPr>
          <p:cNvSpPr txBox="1"/>
          <p:nvPr/>
        </p:nvSpPr>
        <p:spPr>
          <a:xfrm>
            <a:off x="1208145" y="3528000"/>
            <a:ext cx="5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CB3E0-0468-4945-9085-A68661D35C16}"/>
              </a:ext>
            </a:extLst>
          </p:cNvPr>
          <p:cNvSpPr/>
          <p:nvPr/>
        </p:nvSpPr>
        <p:spPr>
          <a:xfrm>
            <a:off x="2707200" y="3268800"/>
            <a:ext cx="525600" cy="230400"/>
          </a:xfrm>
          <a:prstGeom prst="rect">
            <a:avLst/>
          </a:prstGeom>
          <a:solidFill>
            <a:srgbClr val="EAD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2483D-93CC-488D-8670-384539E726E2}"/>
              </a:ext>
            </a:extLst>
          </p:cNvPr>
          <p:cNvSpPr/>
          <p:nvPr/>
        </p:nvSpPr>
        <p:spPr>
          <a:xfrm>
            <a:off x="3753187" y="3268800"/>
            <a:ext cx="525600" cy="2304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5B459-5BA1-4713-9C33-EB9DDD48C720}"/>
              </a:ext>
            </a:extLst>
          </p:cNvPr>
          <p:cNvSpPr/>
          <p:nvPr/>
        </p:nvSpPr>
        <p:spPr>
          <a:xfrm>
            <a:off x="5213901" y="3268800"/>
            <a:ext cx="525600" cy="230400"/>
          </a:xfrm>
          <a:prstGeom prst="rect">
            <a:avLst/>
          </a:prstGeom>
          <a:solidFill>
            <a:srgbClr val="D0D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A0F66-CD75-4ED8-B095-AFB571174E90}"/>
              </a:ext>
            </a:extLst>
          </p:cNvPr>
          <p:cNvSpPr/>
          <p:nvPr/>
        </p:nvSpPr>
        <p:spPr>
          <a:xfrm>
            <a:off x="5421600" y="2515618"/>
            <a:ext cx="317901" cy="292382"/>
          </a:xfrm>
          <a:prstGeom prst="rect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2A2CF-8D48-4AF4-AAF7-20612F2F87D4}"/>
              </a:ext>
            </a:extLst>
          </p:cNvPr>
          <p:cNvSpPr txBox="1"/>
          <p:nvPr/>
        </p:nvSpPr>
        <p:spPr>
          <a:xfrm>
            <a:off x="5366129" y="2492383"/>
            <a:ext cx="42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i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i="1" baseline="-25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02288-DF8D-43D9-8575-7DA0FB43B5EE}"/>
              </a:ext>
            </a:extLst>
          </p:cNvPr>
          <p:cNvSpPr/>
          <p:nvPr/>
        </p:nvSpPr>
        <p:spPr>
          <a:xfrm>
            <a:off x="4911246" y="2964180"/>
            <a:ext cx="186099" cy="275820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C2369-EE0E-4822-BA69-C2B0129FECB4}"/>
              </a:ext>
            </a:extLst>
          </p:cNvPr>
          <p:cNvSpPr/>
          <p:nvPr/>
        </p:nvSpPr>
        <p:spPr>
          <a:xfrm>
            <a:off x="4015987" y="2515618"/>
            <a:ext cx="317901" cy="292382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09998-E2F1-4250-81E1-68E9E4430344}"/>
              </a:ext>
            </a:extLst>
          </p:cNvPr>
          <p:cNvSpPr txBox="1"/>
          <p:nvPr/>
        </p:nvSpPr>
        <p:spPr>
          <a:xfrm>
            <a:off x="4778205" y="2911748"/>
            <a:ext cx="4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B6592-0E87-4948-A75C-E298AEBD895E}"/>
              </a:ext>
            </a:extLst>
          </p:cNvPr>
          <p:cNvSpPr txBox="1"/>
          <p:nvPr/>
        </p:nvSpPr>
        <p:spPr>
          <a:xfrm>
            <a:off x="4071458" y="2493308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A3251-7F2B-4D70-80B7-E8943BCD9E85}"/>
              </a:ext>
            </a:extLst>
          </p:cNvPr>
          <p:cNvSpPr/>
          <p:nvPr/>
        </p:nvSpPr>
        <p:spPr>
          <a:xfrm>
            <a:off x="2628815" y="2571750"/>
            <a:ext cx="317901" cy="292382"/>
          </a:xfrm>
          <a:prstGeom prst="rect">
            <a:avLst/>
          </a:prstGeom>
          <a:solidFill>
            <a:srgbClr val="FF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DBCF1-D2F1-49D0-B1AF-A06F0A9FFD7E}"/>
              </a:ext>
            </a:extLst>
          </p:cNvPr>
          <p:cNvSpPr txBox="1"/>
          <p:nvPr/>
        </p:nvSpPr>
        <p:spPr>
          <a:xfrm>
            <a:off x="2669348" y="2540766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76CBB9-964B-402E-9B93-DE0733F28F9C}"/>
              </a:ext>
            </a:extLst>
          </p:cNvPr>
          <p:cNvSpPr/>
          <p:nvPr/>
        </p:nvSpPr>
        <p:spPr>
          <a:xfrm>
            <a:off x="2805033" y="1619588"/>
            <a:ext cx="317901" cy="309612"/>
          </a:xfrm>
          <a:prstGeom prst="ellipse">
            <a:avLst/>
          </a:prstGeom>
          <a:solidFill>
            <a:srgbClr val="FFE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4BBD6-DDB8-41C5-9DC3-49D4DC0FCE2B}"/>
              </a:ext>
            </a:extLst>
          </p:cNvPr>
          <p:cNvSpPr/>
          <p:nvPr/>
        </p:nvSpPr>
        <p:spPr>
          <a:xfrm>
            <a:off x="4585681" y="2659648"/>
            <a:ext cx="317901" cy="309612"/>
          </a:xfrm>
          <a:prstGeom prst="ellipse">
            <a:avLst/>
          </a:prstGeom>
          <a:solidFill>
            <a:srgbClr val="E7F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F0F23-F8A2-49B4-B579-3F317A565213}"/>
              </a:ext>
            </a:extLst>
          </p:cNvPr>
          <p:cNvSpPr/>
          <p:nvPr/>
        </p:nvSpPr>
        <p:spPr>
          <a:xfrm>
            <a:off x="4582160" y="1650068"/>
            <a:ext cx="317901" cy="309612"/>
          </a:xfrm>
          <a:prstGeom prst="ellipse">
            <a:avLst/>
          </a:prstGeom>
          <a:solidFill>
            <a:srgbClr val="FEE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512130-4C27-4E31-862B-849F17D1836A}"/>
              </a:ext>
            </a:extLst>
          </p:cNvPr>
          <p:cNvSpPr/>
          <p:nvPr/>
        </p:nvSpPr>
        <p:spPr>
          <a:xfrm>
            <a:off x="6027969" y="2671820"/>
            <a:ext cx="317901" cy="309612"/>
          </a:xfrm>
          <a:prstGeom prst="ellipse">
            <a:avLst/>
          </a:prstGeom>
          <a:solidFill>
            <a:srgbClr val="E8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6E16B7-C1B0-4BC9-867B-AA7E8EE6FF60}"/>
              </a:ext>
            </a:extLst>
          </p:cNvPr>
          <p:cNvSpPr/>
          <p:nvPr/>
        </p:nvSpPr>
        <p:spPr>
          <a:xfrm>
            <a:off x="2329078" y="4382356"/>
            <a:ext cx="650145" cy="527732"/>
          </a:xfrm>
          <a:prstGeom prst="ellipse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0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DD23448-67F1-4AF1-9C83-73087B5E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61"/>
            <a:ext cx="9144000" cy="3172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342F5-F73F-49FC-AD49-F425C1B8A9F4}"/>
              </a:ext>
            </a:extLst>
          </p:cNvPr>
          <p:cNvSpPr/>
          <p:nvPr/>
        </p:nvSpPr>
        <p:spPr>
          <a:xfrm>
            <a:off x="60962" y="1192675"/>
            <a:ext cx="1417319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C0A18-561D-4A44-9C3E-845ADB30A25A}"/>
              </a:ext>
            </a:extLst>
          </p:cNvPr>
          <p:cNvSpPr/>
          <p:nvPr/>
        </p:nvSpPr>
        <p:spPr>
          <a:xfrm>
            <a:off x="2409188" y="1188720"/>
            <a:ext cx="10896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1B7-7306-4291-952A-C56C4687A852}"/>
              </a:ext>
            </a:extLst>
          </p:cNvPr>
          <p:cNvSpPr/>
          <p:nvPr/>
        </p:nvSpPr>
        <p:spPr>
          <a:xfrm>
            <a:off x="3388360" y="1181100"/>
            <a:ext cx="8229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CFB76-0D05-402F-9D56-549A817C84DD}"/>
              </a:ext>
            </a:extLst>
          </p:cNvPr>
          <p:cNvSpPr/>
          <p:nvPr/>
        </p:nvSpPr>
        <p:spPr>
          <a:xfrm>
            <a:off x="5071142" y="993900"/>
            <a:ext cx="1035466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E1CF-FA96-4664-A592-C10A290FBD7C}"/>
              </a:ext>
            </a:extLst>
          </p:cNvPr>
          <p:cNvSpPr/>
          <p:nvPr/>
        </p:nvSpPr>
        <p:spPr>
          <a:xfrm>
            <a:off x="6041808" y="992861"/>
            <a:ext cx="8382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AF67-E866-47F3-B5CF-32B4425932FF}"/>
              </a:ext>
            </a:extLst>
          </p:cNvPr>
          <p:cNvSpPr/>
          <p:nvPr/>
        </p:nvSpPr>
        <p:spPr>
          <a:xfrm>
            <a:off x="6073262" y="2949840"/>
            <a:ext cx="88913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5092-05EC-4AC2-ADF0-D69F7116C4DA}"/>
              </a:ext>
            </a:extLst>
          </p:cNvPr>
          <p:cNvSpPr/>
          <p:nvPr/>
        </p:nvSpPr>
        <p:spPr>
          <a:xfrm>
            <a:off x="5085542" y="2949840"/>
            <a:ext cx="97685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46F22-39DD-4B70-92E1-3F266313ABFF}"/>
              </a:ext>
            </a:extLst>
          </p:cNvPr>
          <p:cNvSpPr/>
          <p:nvPr/>
        </p:nvSpPr>
        <p:spPr>
          <a:xfrm>
            <a:off x="1447800" y="1858671"/>
            <a:ext cx="939484" cy="707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Arrange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3B7F8-7977-41A2-A304-DB19C5E1F631}"/>
              </a:ext>
            </a:extLst>
          </p:cNvPr>
          <p:cNvSpPr/>
          <p:nvPr/>
        </p:nvSpPr>
        <p:spPr>
          <a:xfrm>
            <a:off x="6558000" y="2241845"/>
            <a:ext cx="1083945" cy="4301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for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CC97D-0A86-47B2-AC7E-AEABBD2767C4}"/>
              </a:ext>
            </a:extLst>
          </p:cNvPr>
          <p:cNvSpPr/>
          <p:nvPr/>
        </p:nvSpPr>
        <p:spPr>
          <a:xfrm>
            <a:off x="6552826" y="3686825"/>
            <a:ext cx="1083945" cy="5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for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FEAE-97A1-4612-938D-624E80837C2B}"/>
              </a:ext>
            </a:extLst>
          </p:cNvPr>
          <p:cNvSpPr/>
          <p:nvPr/>
        </p:nvSpPr>
        <p:spPr>
          <a:xfrm flipV="1">
            <a:off x="6565201" y="3374872"/>
            <a:ext cx="1035572" cy="17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95397-6ADF-4C42-A2EC-066A35104D93}"/>
              </a:ext>
            </a:extLst>
          </p:cNvPr>
          <p:cNvSpPr/>
          <p:nvPr/>
        </p:nvSpPr>
        <p:spPr>
          <a:xfrm flipV="1">
            <a:off x="6565200" y="1882951"/>
            <a:ext cx="1083945" cy="178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CB884-56DC-4F94-93D0-33E2EE47FCEB}"/>
              </a:ext>
            </a:extLst>
          </p:cNvPr>
          <p:cNvSpPr/>
          <p:nvPr/>
        </p:nvSpPr>
        <p:spPr>
          <a:xfrm flipV="1">
            <a:off x="3939539" y="2290028"/>
            <a:ext cx="1087756" cy="28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16575-5170-4B89-99E9-FF4A66AB22A4}"/>
              </a:ext>
            </a:extLst>
          </p:cNvPr>
          <p:cNvSpPr/>
          <p:nvPr/>
        </p:nvSpPr>
        <p:spPr>
          <a:xfrm flipV="1">
            <a:off x="3954778" y="2723366"/>
            <a:ext cx="977270" cy="96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26BB-FFBB-4777-AE4C-992FF173C31A}"/>
              </a:ext>
            </a:extLst>
          </p:cNvPr>
          <p:cNvSpPr/>
          <p:nvPr/>
        </p:nvSpPr>
        <p:spPr>
          <a:xfrm rot="10800000" flipV="1">
            <a:off x="138373" y="3725523"/>
            <a:ext cx="4217675" cy="810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*Consists of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and test sets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9A5FE1-0B33-4902-8313-E9F529305AAE}"/>
              </a:ext>
            </a:extLst>
          </p:cNvPr>
          <p:cNvSpPr/>
          <p:nvPr/>
        </p:nvSpPr>
        <p:spPr>
          <a:xfrm rot="10800000" flipV="1">
            <a:off x="7789817" y="2368389"/>
            <a:ext cx="1083945" cy="528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71D83-0D47-4B6D-A792-DBB31A4D8649}"/>
              </a:ext>
            </a:extLst>
          </p:cNvPr>
          <p:cNvSpPr/>
          <p:nvPr/>
        </p:nvSpPr>
        <p:spPr>
          <a:xfrm>
            <a:off x="3958590" y="2722429"/>
            <a:ext cx="1046475" cy="47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*Train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0595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564313" y="1792752"/>
            <a:ext cx="83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557097" y="1814352"/>
            <a:ext cx="841935" cy="41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9" y="1141306"/>
            <a:ext cx="460718" cy="460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2" y="1141307"/>
            <a:ext cx="460717" cy="460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67" y="1140005"/>
            <a:ext cx="455145" cy="455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41" y="1129744"/>
            <a:ext cx="455145" cy="4551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4313" y="15848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1394445" y="15951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2279728" y="16020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13261" y="16020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AAE86-DA63-4BDC-8AAB-233D98514EF2}"/>
              </a:ext>
            </a:extLst>
          </p:cNvPr>
          <p:cNvCxnSpPr>
            <a:cxnSpLocks/>
          </p:cNvCxnSpPr>
          <p:nvPr/>
        </p:nvCxnSpPr>
        <p:spPr>
          <a:xfrm>
            <a:off x="1394445" y="2222647"/>
            <a:ext cx="8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9FEC55-230F-44BA-9A92-50FA47A6197B}"/>
              </a:ext>
            </a:extLst>
          </p:cNvPr>
          <p:cNvSpPr txBox="1"/>
          <p:nvPr/>
        </p:nvSpPr>
        <p:spPr>
          <a:xfrm>
            <a:off x="1405324" y="2244247"/>
            <a:ext cx="86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 flipH="1">
            <a:off x="1394446" y="27091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1405325" y="2710992"/>
            <a:ext cx="87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565669" y="33150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2287070" y="3324138"/>
            <a:ext cx="91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565726" y="302875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571530" y="3037788"/>
            <a:ext cx="82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1970448" y="23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149F89-9EC5-4FE8-B68A-5E086D32AEDA}"/>
              </a:ext>
            </a:extLst>
          </p:cNvPr>
          <p:cNvSpPr txBox="1"/>
          <p:nvPr/>
        </p:nvSpPr>
        <p:spPr>
          <a:xfrm>
            <a:off x="336740" y="8777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12509-625D-4346-9702-4BD310B3A2CA}"/>
              </a:ext>
            </a:extLst>
          </p:cNvPr>
          <p:cNvSpPr txBox="1"/>
          <p:nvPr/>
        </p:nvSpPr>
        <p:spPr>
          <a:xfrm>
            <a:off x="1166872" y="8940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38965-E376-4D6A-A8B3-940E4B19B3A4}"/>
              </a:ext>
            </a:extLst>
          </p:cNvPr>
          <p:cNvSpPr txBox="1"/>
          <p:nvPr/>
        </p:nvSpPr>
        <p:spPr>
          <a:xfrm>
            <a:off x="2052155" y="8806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0739BB-98C3-435B-90FC-9A13168CC13F}"/>
              </a:ext>
            </a:extLst>
          </p:cNvPr>
          <p:cNvSpPr txBox="1"/>
          <p:nvPr/>
        </p:nvSpPr>
        <p:spPr>
          <a:xfrm>
            <a:off x="2985687" y="9144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B5716E-C419-48C3-82FE-53269B79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102" y="1092107"/>
            <a:ext cx="460717" cy="4607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E9198A-1B26-4223-9133-B2027F07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67" y="1090805"/>
            <a:ext cx="455145" cy="45514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7E5595-EBC5-4145-8063-6B4AF54CB4E7}"/>
              </a:ext>
            </a:extLst>
          </p:cNvPr>
          <p:cNvCxnSpPr>
            <a:cxnSpLocks/>
          </p:cNvCxnSpPr>
          <p:nvPr/>
        </p:nvCxnSpPr>
        <p:spPr>
          <a:xfrm flipH="1">
            <a:off x="4417513" y="15356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A4E5F7-A532-4508-836A-0016A851DF75}"/>
              </a:ext>
            </a:extLst>
          </p:cNvPr>
          <p:cNvCxnSpPr>
            <a:cxnSpLocks/>
          </p:cNvCxnSpPr>
          <p:nvPr/>
        </p:nvCxnSpPr>
        <p:spPr>
          <a:xfrm flipH="1">
            <a:off x="5247645" y="15459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E15067-5F84-4E8E-B86A-CE488B0B9F72}"/>
              </a:ext>
            </a:extLst>
          </p:cNvPr>
          <p:cNvCxnSpPr>
            <a:cxnSpLocks/>
          </p:cNvCxnSpPr>
          <p:nvPr/>
        </p:nvCxnSpPr>
        <p:spPr>
          <a:xfrm>
            <a:off x="6132928" y="15528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860EA-175A-430C-85AC-6FF9C9D54A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066461" y="15528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884974-2E98-4D43-906C-05F16C5858EF}"/>
              </a:ext>
            </a:extLst>
          </p:cNvPr>
          <p:cNvCxnSpPr>
            <a:cxnSpLocks/>
          </p:cNvCxnSpPr>
          <p:nvPr/>
        </p:nvCxnSpPr>
        <p:spPr>
          <a:xfrm flipH="1">
            <a:off x="5247646" y="20839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A3B231-743A-4E8F-B2F9-ED8FF770D334}"/>
              </a:ext>
            </a:extLst>
          </p:cNvPr>
          <p:cNvSpPr txBox="1"/>
          <p:nvPr/>
        </p:nvSpPr>
        <p:spPr>
          <a:xfrm>
            <a:off x="5258525" y="2092992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Output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3DF58-9618-4A9C-AF38-DC9075B6DCA9}"/>
              </a:ext>
            </a:extLst>
          </p:cNvPr>
          <p:cNvCxnSpPr>
            <a:cxnSpLocks/>
          </p:cNvCxnSpPr>
          <p:nvPr/>
        </p:nvCxnSpPr>
        <p:spPr>
          <a:xfrm>
            <a:off x="4418869" y="32154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4D01139-6475-49E4-B69C-041ABE114987}"/>
              </a:ext>
            </a:extLst>
          </p:cNvPr>
          <p:cNvSpPr txBox="1"/>
          <p:nvPr/>
        </p:nvSpPr>
        <p:spPr>
          <a:xfrm>
            <a:off x="6140270" y="3224538"/>
            <a:ext cx="91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Added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838611-BC94-401E-BEB1-F7B31D799423}"/>
              </a:ext>
            </a:extLst>
          </p:cNvPr>
          <p:cNvCxnSpPr>
            <a:cxnSpLocks/>
          </p:cNvCxnSpPr>
          <p:nvPr/>
        </p:nvCxnSpPr>
        <p:spPr>
          <a:xfrm flipH="1">
            <a:off x="4418926" y="278527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2679B0-198F-42A7-A348-0EB7CBC2764A}"/>
              </a:ext>
            </a:extLst>
          </p:cNvPr>
          <p:cNvSpPr txBox="1"/>
          <p:nvPr/>
        </p:nvSpPr>
        <p:spPr>
          <a:xfrm>
            <a:off x="4428540" y="2789658"/>
            <a:ext cx="8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Add to BC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6F7CB-F25C-4745-91F1-4EE86FA1485F}"/>
              </a:ext>
            </a:extLst>
          </p:cNvPr>
          <p:cNvSpPr txBox="1"/>
          <p:nvPr/>
        </p:nvSpPr>
        <p:spPr>
          <a:xfrm>
            <a:off x="4189940" y="8285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C71101-B930-4594-BC27-6929411CB905}"/>
              </a:ext>
            </a:extLst>
          </p:cNvPr>
          <p:cNvSpPr txBox="1"/>
          <p:nvPr/>
        </p:nvSpPr>
        <p:spPr>
          <a:xfrm>
            <a:off x="5020072" y="8448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1F4560-45E6-40CF-AA78-B01375BC2A99}"/>
              </a:ext>
            </a:extLst>
          </p:cNvPr>
          <p:cNvSpPr txBox="1"/>
          <p:nvPr/>
        </p:nvSpPr>
        <p:spPr>
          <a:xfrm>
            <a:off x="5905355" y="8314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958D5B-D2A8-49EB-A5A5-86E94D298697}"/>
              </a:ext>
            </a:extLst>
          </p:cNvPr>
          <p:cNvSpPr txBox="1"/>
          <p:nvPr/>
        </p:nvSpPr>
        <p:spPr>
          <a:xfrm>
            <a:off x="6838887" y="8652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7E9F-EE66-49D4-B066-1ABBAD987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672" y="1112470"/>
            <a:ext cx="437160" cy="43716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A2A000-1347-4D96-AAF3-4F84AEE50FEB}"/>
              </a:ext>
            </a:extLst>
          </p:cNvPr>
          <p:cNvCxnSpPr>
            <a:cxnSpLocks/>
          </p:cNvCxnSpPr>
          <p:nvPr/>
        </p:nvCxnSpPr>
        <p:spPr>
          <a:xfrm flipH="1">
            <a:off x="6125683" y="1769509"/>
            <a:ext cx="9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F8FBEEF-3111-4D8A-8BEB-8AFFC1560003}"/>
              </a:ext>
            </a:extLst>
          </p:cNvPr>
          <p:cNvSpPr txBox="1"/>
          <p:nvPr/>
        </p:nvSpPr>
        <p:spPr>
          <a:xfrm>
            <a:off x="6182697" y="178795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9FD38B-35A0-4836-8D57-6295F642ADF7}"/>
              </a:ext>
            </a:extLst>
          </p:cNvPr>
          <p:cNvCxnSpPr>
            <a:cxnSpLocks/>
          </p:cNvCxnSpPr>
          <p:nvPr/>
        </p:nvCxnSpPr>
        <p:spPr>
          <a:xfrm>
            <a:off x="6140270" y="2078592"/>
            <a:ext cx="91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CDA926C-AD4E-4A8C-870E-D95BC07C505E}"/>
              </a:ext>
            </a:extLst>
          </p:cNvPr>
          <p:cNvSpPr/>
          <p:nvPr/>
        </p:nvSpPr>
        <p:spPr>
          <a:xfrm>
            <a:off x="5049307" y="2453598"/>
            <a:ext cx="198337" cy="172734"/>
          </a:xfrm>
          <a:prstGeom prst="curvedRightArrow">
            <a:avLst>
              <a:gd name="adj1" fmla="val 25000"/>
              <a:gd name="adj2" fmla="val 0"/>
              <a:gd name="adj3" fmla="val 2137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F2E4C-78C9-4D0C-998A-DF0001E65E94}"/>
              </a:ext>
            </a:extLst>
          </p:cNvPr>
          <p:cNvCxnSpPr>
            <a:cxnSpLocks/>
          </p:cNvCxnSpPr>
          <p:nvPr/>
        </p:nvCxnSpPr>
        <p:spPr>
          <a:xfrm flipV="1">
            <a:off x="5235779" y="2618730"/>
            <a:ext cx="1302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6A271A0-EF84-4D1A-BF66-418F9C8D977E}"/>
              </a:ext>
            </a:extLst>
          </p:cNvPr>
          <p:cNvSpPr txBox="1"/>
          <p:nvPr/>
        </p:nvSpPr>
        <p:spPr>
          <a:xfrm>
            <a:off x="4472368" y="2235724"/>
            <a:ext cx="748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Mine, Accept Block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16B30-AFE1-43D9-B3F4-240E73E5478B}"/>
              </a:ext>
            </a:extLst>
          </p:cNvPr>
          <p:cNvSpPr txBox="1"/>
          <p:nvPr/>
        </p:nvSpPr>
        <p:spPr>
          <a:xfrm>
            <a:off x="6182697" y="208894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58893-55AD-4F39-B298-487A0CA0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17" y="1075417"/>
            <a:ext cx="454449" cy="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2D2E779-FC53-4FE2-8751-6D2736D16EE1}"/>
              </a:ext>
            </a:extLst>
          </p:cNvPr>
          <p:cNvSpPr/>
          <p:nvPr/>
        </p:nvSpPr>
        <p:spPr>
          <a:xfrm>
            <a:off x="420353" y="2262095"/>
            <a:ext cx="5531950" cy="1839334"/>
          </a:xfrm>
          <a:prstGeom prst="rect">
            <a:avLst/>
          </a:prstGeom>
          <a:solidFill>
            <a:srgbClr val="FF660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635D91C-9009-4770-B7B7-B14F6E325D74}"/>
              </a:ext>
            </a:extLst>
          </p:cNvPr>
          <p:cNvSpPr/>
          <p:nvPr/>
        </p:nvSpPr>
        <p:spPr>
          <a:xfrm>
            <a:off x="6035919" y="446385"/>
            <a:ext cx="2292021" cy="3208745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7C8A69B-BB1A-475A-BD39-C939BA30ED10}"/>
              </a:ext>
            </a:extLst>
          </p:cNvPr>
          <p:cNvSpPr/>
          <p:nvPr/>
        </p:nvSpPr>
        <p:spPr>
          <a:xfrm>
            <a:off x="3389941" y="383178"/>
            <a:ext cx="2419116" cy="1194189"/>
          </a:xfrm>
          <a:prstGeom prst="rect">
            <a:avLst/>
          </a:prstGeom>
          <a:solidFill>
            <a:srgbClr val="97A6C7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9375F-1624-4761-8BCD-2560F4DCA339}"/>
              </a:ext>
            </a:extLst>
          </p:cNvPr>
          <p:cNvSpPr/>
          <p:nvPr/>
        </p:nvSpPr>
        <p:spPr>
          <a:xfrm>
            <a:off x="472416" y="521869"/>
            <a:ext cx="2667234" cy="1619403"/>
          </a:xfrm>
          <a:prstGeom prst="rect">
            <a:avLst/>
          </a:prstGeom>
          <a:solidFill>
            <a:srgbClr val="92D05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9604A-6BB9-4784-B598-BAF862696FF7}"/>
              </a:ext>
            </a:extLst>
          </p:cNvPr>
          <p:cNvGrpSpPr/>
          <p:nvPr/>
        </p:nvGrpSpPr>
        <p:grpSpPr>
          <a:xfrm>
            <a:off x="726064" y="878400"/>
            <a:ext cx="888933" cy="266689"/>
            <a:chOff x="3195984" y="928800"/>
            <a:chExt cx="818232" cy="266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6AD18-C51C-49A7-A6C0-A9653B0BCD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016D8-29A9-42A8-97BB-6995669206E7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AFDA9D-16E7-4FA2-A990-AF69656A9E33}"/>
              </a:ext>
            </a:extLst>
          </p:cNvPr>
          <p:cNvGrpSpPr/>
          <p:nvPr/>
        </p:nvGrpSpPr>
        <p:grpSpPr>
          <a:xfrm>
            <a:off x="567958" y="2896762"/>
            <a:ext cx="1200101" cy="261403"/>
            <a:chOff x="1659792" y="2603376"/>
            <a:chExt cx="1241904" cy="365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0092BC-CA86-48C0-866A-DFDFEF72E2F3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E874D-A3B5-44DC-A955-052485DD0744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D6571A-A3E7-4F3C-BCC0-D28E8B8D01D4}"/>
              </a:ext>
            </a:extLst>
          </p:cNvPr>
          <p:cNvGrpSpPr/>
          <p:nvPr/>
        </p:nvGrpSpPr>
        <p:grpSpPr>
          <a:xfrm>
            <a:off x="1980576" y="2776025"/>
            <a:ext cx="903839" cy="486934"/>
            <a:chOff x="1745136" y="3365760"/>
            <a:chExt cx="924912" cy="6483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7B2A3C-D530-4639-8601-2C1DD407EF67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D9058-75B8-4519-8184-59880D2BFE74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7C52F4-A1B2-474C-9AB7-1471CAF1807E}"/>
              </a:ext>
            </a:extLst>
          </p:cNvPr>
          <p:cNvGrpSpPr/>
          <p:nvPr/>
        </p:nvGrpSpPr>
        <p:grpSpPr>
          <a:xfrm>
            <a:off x="2020082" y="1235379"/>
            <a:ext cx="943102" cy="475708"/>
            <a:chOff x="2001168" y="888787"/>
            <a:chExt cx="998064" cy="523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1CB5C5-3A1A-4536-99AC-B105145F2BD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046A3-C678-477F-9899-2E6A2276E2D7}"/>
                </a:ext>
              </a:extLst>
            </p:cNvPr>
            <p:cNvSpPr txBox="1"/>
            <p:nvPr/>
          </p:nvSpPr>
          <p:spPr>
            <a:xfrm>
              <a:off x="2001168" y="894882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E32F43-EA55-4366-B107-229B5E9CFF23}"/>
              </a:ext>
            </a:extLst>
          </p:cNvPr>
          <p:cNvGrpSpPr/>
          <p:nvPr/>
        </p:nvGrpSpPr>
        <p:grpSpPr>
          <a:xfrm>
            <a:off x="1921559" y="2380122"/>
            <a:ext cx="1003272" cy="246221"/>
            <a:chOff x="3230880" y="2718998"/>
            <a:chExt cx="1014984" cy="342176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542C45A-AD33-4930-9695-998C5800927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5AE209-5B51-44D9-B67A-86AE7C2D9F6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1D2E23-9D4B-45F7-BE5F-064C578B579F}"/>
              </a:ext>
            </a:extLst>
          </p:cNvPr>
          <p:cNvGrpSpPr/>
          <p:nvPr/>
        </p:nvGrpSpPr>
        <p:grpSpPr>
          <a:xfrm>
            <a:off x="691947" y="1494416"/>
            <a:ext cx="949971" cy="472172"/>
            <a:chOff x="4340352" y="955718"/>
            <a:chExt cx="1016350" cy="525987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4FD3667-1518-4A97-A9B5-582EE10A7EB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AFA179-E1DB-4D90-B0F4-8E80FD03DBD3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5286EF-BCB3-4D59-9405-F37132B833B0}"/>
              </a:ext>
            </a:extLst>
          </p:cNvPr>
          <p:cNvCxnSpPr>
            <a:cxnSpLocks/>
            <a:stCxn id="14" idx="2"/>
            <a:endCxn id="171" idx="0"/>
          </p:cNvCxnSpPr>
          <p:nvPr/>
        </p:nvCxnSpPr>
        <p:spPr>
          <a:xfrm>
            <a:off x="2491633" y="1711087"/>
            <a:ext cx="4897" cy="1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A92F54-66C4-4779-86E3-7F33D6C99D3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1169781" y="1145089"/>
            <a:ext cx="750" cy="3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E3637A-4017-48BF-BB0D-0A92844E5FB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423195" y="2607642"/>
            <a:ext cx="9301" cy="1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71D319-EFEB-45D6-9925-675A7A7578A2}"/>
              </a:ext>
            </a:extLst>
          </p:cNvPr>
          <p:cNvCxnSpPr>
            <a:cxnSpLocks/>
            <a:stCxn id="12" idx="2"/>
            <a:endCxn id="136" idx="0"/>
          </p:cNvCxnSpPr>
          <p:nvPr/>
        </p:nvCxnSpPr>
        <p:spPr>
          <a:xfrm>
            <a:off x="2432496" y="3262959"/>
            <a:ext cx="858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F0BF08-6CD6-4C7D-BC5E-A63FE257E6DA}"/>
              </a:ext>
            </a:extLst>
          </p:cNvPr>
          <p:cNvGrpSpPr/>
          <p:nvPr/>
        </p:nvGrpSpPr>
        <p:grpSpPr>
          <a:xfrm>
            <a:off x="2029265" y="3427614"/>
            <a:ext cx="821161" cy="246221"/>
            <a:chOff x="3230880" y="2719003"/>
            <a:chExt cx="1014984" cy="342177"/>
          </a:xfrm>
        </p:grpSpPr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68AACE87-A018-420B-A4CB-6763F60FCBB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5C3CF8E-B2DB-45E2-B4CD-7E360007C7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32C337-0199-458B-97C7-8A04C3086BF0}"/>
              </a:ext>
            </a:extLst>
          </p:cNvPr>
          <p:cNvGrpSpPr/>
          <p:nvPr/>
        </p:nvGrpSpPr>
        <p:grpSpPr>
          <a:xfrm>
            <a:off x="3096884" y="2378471"/>
            <a:ext cx="762673" cy="261403"/>
            <a:chOff x="1659792" y="2603376"/>
            <a:chExt cx="1241904" cy="3657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5E61BF-CB57-4383-B7C9-D7A351ED218D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C07E37-8428-4ED8-94B3-72E18E523DB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B1CB2F-5D90-4385-BCD4-EC20D197E8DC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2906754" y="2503233"/>
            <a:ext cx="190130" cy="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D45C78-4F49-4CC5-B11A-A14261D45B74}"/>
              </a:ext>
            </a:extLst>
          </p:cNvPr>
          <p:cNvGrpSpPr/>
          <p:nvPr/>
        </p:nvGrpSpPr>
        <p:grpSpPr>
          <a:xfrm>
            <a:off x="3971616" y="2750497"/>
            <a:ext cx="794420" cy="517754"/>
            <a:chOff x="4340352" y="955717"/>
            <a:chExt cx="1055236" cy="525988"/>
          </a:xfrm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FDB30531-21BE-4038-824B-9EAD25593E2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22232E-9CF8-4876-8C3E-A2A72BF879F5}"/>
                </a:ext>
              </a:extLst>
            </p:cNvPr>
            <p:cNvSpPr txBox="1"/>
            <p:nvPr/>
          </p:nvSpPr>
          <p:spPr>
            <a:xfrm>
              <a:off x="4346452" y="955717"/>
              <a:ext cx="1049136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Models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B3CDBC-2C72-44C3-8399-6F167DB3197D}"/>
              </a:ext>
            </a:extLst>
          </p:cNvPr>
          <p:cNvGrpSpPr/>
          <p:nvPr/>
        </p:nvGrpSpPr>
        <p:grpSpPr>
          <a:xfrm>
            <a:off x="3922684" y="3422527"/>
            <a:ext cx="755946" cy="261403"/>
            <a:chOff x="1659792" y="2603376"/>
            <a:chExt cx="1241904" cy="36576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A3661E-EEAE-4E9D-AF94-6EFC9C62B28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87E97B-BF50-401D-B860-3BDC1BDAA883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3A2008-5FA2-487A-9FBF-867A37F9C189}"/>
              </a:ext>
            </a:extLst>
          </p:cNvPr>
          <p:cNvCxnSpPr>
            <a:cxnSpLocks/>
            <a:stCxn id="88" idx="3"/>
            <a:endCxn id="93" idx="0"/>
          </p:cNvCxnSpPr>
          <p:nvPr/>
        </p:nvCxnSpPr>
        <p:spPr>
          <a:xfrm>
            <a:off x="4299313" y="3268251"/>
            <a:ext cx="1344" cy="1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579D68-19CD-436B-B6E0-EFA16184CD29}"/>
              </a:ext>
            </a:extLst>
          </p:cNvPr>
          <p:cNvCxnSpPr>
            <a:cxnSpLocks/>
            <a:stCxn id="135" idx="2"/>
            <a:endCxn id="93" idx="1"/>
          </p:cNvCxnSpPr>
          <p:nvPr/>
        </p:nvCxnSpPr>
        <p:spPr>
          <a:xfrm>
            <a:off x="2822743" y="3544396"/>
            <a:ext cx="109994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7FDF3B-7503-4255-ADEB-C5A4C025E6E8}"/>
              </a:ext>
            </a:extLst>
          </p:cNvPr>
          <p:cNvGrpSpPr/>
          <p:nvPr/>
        </p:nvGrpSpPr>
        <p:grpSpPr>
          <a:xfrm>
            <a:off x="4881700" y="2701652"/>
            <a:ext cx="923100" cy="246221"/>
            <a:chOff x="3230880" y="2719001"/>
            <a:chExt cx="1014984" cy="342177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CFE27A24-673F-4AD2-A82B-94B012C9424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5A9AC4-5EEE-47C5-9C9E-C0361C759892}"/>
                </a:ext>
              </a:extLst>
            </p:cNvPr>
            <p:cNvSpPr txBox="1"/>
            <p:nvPr/>
          </p:nvSpPr>
          <p:spPr>
            <a:xfrm>
              <a:off x="3252218" y="2719001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3A47C05-E538-41C0-A473-409AED0C2C30}"/>
              </a:ext>
            </a:extLst>
          </p:cNvPr>
          <p:cNvGrpSpPr/>
          <p:nvPr/>
        </p:nvGrpSpPr>
        <p:grpSpPr>
          <a:xfrm>
            <a:off x="4858642" y="3127924"/>
            <a:ext cx="956734" cy="852424"/>
            <a:chOff x="4111200" y="2959200"/>
            <a:chExt cx="835948" cy="678203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E69C8465-68B2-42DE-9626-064264640043}"/>
                </a:ext>
              </a:extLst>
            </p:cNvPr>
            <p:cNvSpPr/>
            <p:nvPr/>
          </p:nvSpPr>
          <p:spPr>
            <a:xfrm>
              <a:off x="4111200" y="2959200"/>
              <a:ext cx="835948" cy="678203"/>
            </a:xfrm>
            <a:prstGeom prst="diamond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CD9C97A-AC97-45DB-9647-4C614FD5360C}"/>
                </a:ext>
              </a:extLst>
            </p:cNvPr>
            <p:cNvSpPr txBox="1"/>
            <p:nvPr/>
          </p:nvSpPr>
          <p:spPr>
            <a:xfrm>
              <a:off x="4177574" y="3099769"/>
              <a:ext cx="7060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Models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C79EF7-3F16-4688-AF44-747EC4520B72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5337009" y="2947873"/>
            <a:ext cx="7629" cy="1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58DA8F1-5BCF-48C0-87AC-39FF8141CBDB}"/>
              </a:ext>
            </a:extLst>
          </p:cNvPr>
          <p:cNvCxnSpPr>
            <a:stCxn id="66" idx="3"/>
            <a:endCxn id="89" idx="0"/>
          </p:cNvCxnSpPr>
          <p:nvPr/>
        </p:nvCxnSpPr>
        <p:spPr>
          <a:xfrm>
            <a:off x="3859557" y="2509173"/>
            <a:ext cx="511565" cy="24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0B519EA-9F9F-4364-B509-83BA4ABE506D}"/>
              </a:ext>
            </a:extLst>
          </p:cNvPr>
          <p:cNvSpPr/>
          <p:nvPr/>
        </p:nvSpPr>
        <p:spPr>
          <a:xfrm>
            <a:off x="1768872" y="93585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EE76DD-9F94-44B9-A500-E8A49B8D55E9}"/>
              </a:ext>
            </a:extLst>
          </p:cNvPr>
          <p:cNvCxnSpPr>
            <a:stCxn id="141" idx="2"/>
            <a:endCxn id="9" idx="3"/>
          </p:cNvCxnSpPr>
          <p:nvPr/>
        </p:nvCxnSpPr>
        <p:spPr>
          <a:xfrm flipH="1" flipV="1">
            <a:off x="1614997" y="1006118"/>
            <a:ext cx="15387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47A66DC-202C-4B06-8241-3C00B932DE95}"/>
              </a:ext>
            </a:extLst>
          </p:cNvPr>
          <p:cNvGrpSpPr/>
          <p:nvPr/>
        </p:nvGrpSpPr>
        <p:grpSpPr>
          <a:xfrm>
            <a:off x="1976148" y="1846961"/>
            <a:ext cx="1037649" cy="246221"/>
            <a:chOff x="3230880" y="2718998"/>
            <a:chExt cx="1014984" cy="342176"/>
          </a:xfrm>
        </p:grpSpPr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5643A701-28BA-41EF-A544-70E82CBD4F6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FABC2EC-DD23-4F3B-80EF-F70F2AD63D46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3C5CC6F-6D12-4CFE-AB58-C270663DCD4C}"/>
              </a:ext>
            </a:extLst>
          </p:cNvPr>
          <p:cNvCxnSpPr>
            <a:cxnSpLocks/>
            <a:stCxn id="171" idx="1"/>
            <a:endCxn id="141" idx="4"/>
          </p:cNvCxnSpPr>
          <p:nvPr/>
        </p:nvCxnSpPr>
        <p:spPr>
          <a:xfrm rot="10800000">
            <a:off x="1847778" y="1081794"/>
            <a:ext cx="150182" cy="88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D57C454-C615-4D4F-AFEA-71D8793785C5}"/>
              </a:ext>
            </a:extLst>
          </p:cNvPr>
          <p:cNvCxnSpPr>
            <a:cxnSpLocks/>
            <a:stCxn id="10" idx="2"/>
            <a:endCxn id="243" idx="0"/>
          </p:cNvCxnSpPr>
          <p:nvPr/>
        </p:nvCxnSpPr>
        <p:spPr>
          <a:xfrm>
            <a:off x="1168009" y="3158165"/>
            <a:ext cx="692" cy="2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05F2716-235D-4502-84DB-C7924FC2914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768059" y="2988040"/>
            <a:ext cx="212517" cy="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704CB0C-11D7-4F8C-91E8-447BAE33EFCC}"/>
              </a:ext>
            </a:extLst>
          </p:cNvPr>
          <p:cNvGrpSpPr/>
          <p:nvPr/>
        </p:nvGrpSpPr>
        <p:grpSpPr>
          <a:xfrm>
            <a:off x="6615175" y="657873"/>
            <a:ext cx="1013157" cy="246221"/>
            <a:chOff x="3230880" y="2718998"/>
            <a:chExt cx="1014984" cy="342176"/>
          </a:xfrm>
        </p:grpSpPr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7369A4DD-C198-4EF4-8AF4-3C89641D57A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7062309-5728-4094-9527-61393778805C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Data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CDD6B62-110B-4318-A240-752773D7F3BF}"/>
              </a:ext>
            </a:extLst>
          </p:cNvPr>
          <p:cNvGrpSpPr/>
          <p:nvPr/>
        </p:nvGrpSpPr>
        <p:grpSpPr>
          <a:xfrm>
            <a:off x="7347458" y="1061786"/>
            <a:ext cx="867751" cy="266689"/>
            <a:chOff x="3195984" y="928800"/>
            <a:chExt cx="818232" cy="266689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264CB8A-54EB-493E-9F75-6CF32998A59F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D17533-4D18-4323-BBBE-94E74A45F8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226" name="Oval 225">
            <a:extLst>
              <a:ext uri="{FF2B5EF4-FFF2-40B4-BE49-F238E27FC236}">
                <a16:creationId xmlns:a16="http://schemas.microsoft.com/office/drawing/2014/main" id="{79B0686A-7884-4FDE-8A54-EAC7898DA388}"/>
              </a:ext>
            </a:extLst>
          </p:cNvPr>
          <p:cNvSpPr/>
          <p:nvPr/>
        </p:nvSpPr>
        <p:spPr>
          <a:xfrm>
            <a:off x="7050330" y="111593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CC86787-EF50-43F6-AC57-6BF9B5BF39D8}"/>
              </a:ext>
            </a:extLst>
          </p:cNvPr>
          <p:cNvCxnSpPr>
            <a:stCxn id="220" idx="2"/>
            <a:endCxn id="226" idx="0"/>
          </p:cNvCxnSpPr>
          <p:nvPr/>
        </p:nvCxnSpPr>
        <p:spPr>
          <a:xfrm>
            <a:off x="7123275" y="904094"/>
            <a:ext cx="5961" cy="21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A1F4B66E-4A6E-4213-A0DA-41376A5305F7}"/>
              </a:ext>
            </a:extLst>
          </p:cNvPr>
          <p:cNvCxnSpPr>
            <a:stCxn id="170" idx="2"/>
            <a:endCxn id="226" idx="4"/>
          </p:cNvCxnSpPr>
          <p:nvPr/>
        </p:nvCxnSpPr>
        <p:spPr>
          <a:xfrm flipV="1">
            <a:off x="2986114" y="1261870"/>
            <a:ext cx="4143122" cy="70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CC15A0C-7DFE-4274-99FE-C5FDC67D1619}"/>
              </a:ext>
            </a:extLst>
          </p:cNvPr>
          <p:cNvGrpSpPr/>
          <p:nvPr/>
        </p:nvGrpSpPr>
        <p:grpSpPr>
          <a:xfrm>
            <a:off x="816060" y="3408909"/>
            <a:ext cx="703170" cy="246221"/>
            <a:chOff x="3230880" y="2719003"/>
            <a:chExt cx="1014984" cy="342177"/>
          </a:xfrm>
        </p:grpSpPr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91DF0E4-7E9B-4548-A3DD-C42A14F827D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C744CCC-5653-41FE-AA01-0C303C346D42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DFDB24B-1838-4707-9735-D2B5E745C8C7}"/>
              </a:ext>
            </a:extLst>
          </p:cNvPr>
          <p:cNvCxnSpPr>
            <a:stCxn id="226" idx="6"/>
            <a:endCxn id="223" idx="1"/>
          </p:cNvCxnSpPr>
          <p:nvPr/>
        </p:nvCxnSpPr>
        <p:spPr>
          <a:xfrm>
            <a:off x="7208142" y="1188900"/>
            <a:ext cx="139316" cy="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34581AB-FE38-4EE9-A78F-DCF6C93A5D3F}"/>
              </a:ext>
            </a:extLst>
          </p:cNvPr>
          <p:cNvGrpSpPr/>
          <p:nvPr/>
        </p:nvGrpSpPr>
        <p:grpSpPr>
          <a:xfrm>
            <a:off x="7305613" y="1508578"/>
            <a:ext cx="948850" cy="472172"/>
            <a:chOff x="4340352" y="955718"/>
            <a:chExt cx="1016350" cy="525987"/>
          </a:xfrm>
        </p:grpSpPr>
        <p:sp>
          <p:nvSpPr>
            <p:cNvPr id="254" name="Parallelogram 253">
              <a:extLst>
                <a:ext uri="{FF2B5EF4-FFF2-40B4-BE49-F238E27FC236}">
                  <a16:creationId xmlns:a16="http://schemas.microsoft.com/office/drawing/2014/main" id="{77CDF7E6-4896-476A-B21B-612268C0C62D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EBA9188-F1D9-4128-93FA-95F242FAEA7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</a:t>
              </a:r>
            </a:p>
          </p:txBody>
        </p: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2EB1C3-FC15-491E-A2CD-27C182D5D3B8}"/>
              </a:ext>
            </a:extLst>
          </p:cNvPr>
          <p:cNvCxnSpPr>
            <a:stCxn id="92" idx="3"/>
            <a:endCxn id="98" idx="1"/>
          </p:cNvCxnSpPr>
          <p:nvPr/>
        </p:nvCxnSpPr>
        <p:spPr>
          <a:xfrm>
            <a:off x="4678630" y="3553229"/>
            <a:ext cx="180012" cy="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A7F7031-350E-4975-9BB9-AC2703C2F6D1}"/>
              </a:ext>
            </a:extLst>
          </p:cNvPr>
          <p:cNvCxnSpPr>
            <a:stCxn id="222" idx="2"/>
            <a:endCxn id="255" idx="0"/>
          </p:cNvCxnSpPr>
          <p:nvPr/>
        </p:nvCxnSpPr>
        <p:spPr>
          <a:xfrm>
            <a:off x="7781334" y="1328475"/>
            <a:ext cx="1549" cy="1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513633A-D7E0-4486-9A65-96138280BCAA}"/>
              </a:ext>
            </a:extLst>
          </p:cNvPr>
          <p:cNvGrpSpPr/>
          <p:nvPr/>
        </p:nvGrpSpPr>
        <p:grpSpPr>
          <a:xfrm>
            <a:off x="6488286" y="2202216"/>
            <a:ext cx="1092035" cy="261403"/>
            <a:chOff x="1659792" y="2603376"/>
            <a:chExt cx="1241904" cy="365760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FD1FE3F-918F-41F7-B41A-D9423851A84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9D3A02C-E41A-487D-B0E3-B444E65E05A0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sp>
        <p:nvSpPr>
          <p:cNvPr id="272" name="Oval 271">
            <a:extLst>
              <a:ext uri="{FF2B5EF4-FFF2-40B4-BE49-F238E27FC236}">
                <a16:creationId xmlns:a16="http://schemas.microsoft.com/office/drawing/2014/main" id="{BF7673B1-CAF6-43E2-A864-935179869515}"/>
              </a:ext>
            </a:extLst>
          </p:cNvPr>
          <p:cNvSpPr/>
          <p:nvPr/>
        </p:nvSpPr>
        <p:spPr>
          <a:xfrm>
            <a:off x="7700838" y="2227065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64F190A4-3B20-4AD4-BC39-B58B0F49E415}"/>
              </a:ext>
            </a:extLst>
          </p:cNvPr>
          <p:cNvCxnSpPr>
            <a:cxnSpLocks/>
            <a:stCxn id="272" idx="2"/>
            <a:endCxn id="266" idx="3"/>
          </p:cNvCxnSpPr>
          <p:nvPr/>
        </p:nvCxnSpPr>
        <p:spPr>
          <a:xfrm flipH="1" flipV="1">
            <a:off x="7580321" y="2293494"/>
            <a:ext cx="120517" cy="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F4DEF0C-3170-4ED5-BE01-1669A73FB141}"/>
              </a:ext>
            </a:extLst>
          </p:cNvPr>
          <p:cNvSpPr/>
          <p:nvPr/>
        </p:nvSpPr>
        <p:spPr>
          <a:xfrm>
            <a:off x="6965102" y="27515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54E436E-6B41-4469-9E6A-BDBE51054863}"/>
              </a:ext>
            </a:extLst>
          </p:cNvPr>
          <p:cNvCxnSpPr>
            <a:stCxn id="265" idx="2"/>
            <a:endCxn id="302" idx="0"/>
          </p:cNvCxnSpPr>
          <p:nvPr/>
        </p:nvCxnSpPr>
        <p:spPr>
          <a:xfrm>
            <a:off x="7034304" y="2463619"/>
            <a:ext cx="9704" cy="2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26EE69-8074-4BE0-84A8-20E0B67C3B94}"/>
              </a:ext>
            </a:extLst>
          </p:cNvPr>
          <p:cNvCxnSpPr>
            <a:stCxn id="104" idx="3"/>
            <a:endCxn id="302" idx="2"/>
          </p:cNvCxnSpPr>
          <p:nvPr/>
        </p:nvCxnSpPr>
        <p:spPr>
          <a:xfrm flipV="1">
            <a:off x="5788169" y="2824510"/>
            <a:ext cx="1176933" cy="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5A30F68-A39A-46C9-AEEF-46CDE2E49058}"/>
              </a:ext>
            </a:extLst>
          </p:cNvPr>
          <p:cNvGrpSpPr/>
          <p:nvPr/>
        </p:nvGrpSpPr>
        <p:grpSpPr>
          <a:xfrm>
            <a:off x="6581102" y="3114836"/>
            <a:ext cx="924911" cy="435395"/>
            <a:chOff x="4340352" y="955718"/>
            <a:chExt cx="1016350" cy="525987"/>
          </a:xfrm>
        </p:grpSpPr>
        <p:sp>
          <p:nvSpPr>
            <p:cNvPr id="330" name="Parallelogram 329">
              <a:extLst>
                <a:ext uri="{FF2B5EF4-FFF2-40B4-BE49-F238E27FC236}">
                  <a16:creationId xmlns:a16="http://schemas.microsoft.com/office/drawing/2014/main" id="{1CAB0D3C-F3A5-4E32-BF4A-A22EBEA53CE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9E4DF82-44E2-4FAF-A72F-F8648D8EE2C7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</a:t>
              </a:r>
            </a:p>
          </p:txBody>
        </p:sp>
      </p:grp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45CFE22-DCE1-4137-B478-A633609825F1}"/>
              </a:ext>
            </a:extLst>
          </p:cNvPr>
          <p:cNvCxnSpPr>
            <a:cxnSpLocks/>
            <a:stCxn id="302" idx="4"/>
            <a:endCxn id="331" idx="0"/>
          </p:cNvCxnSpPr>
          <p:nvPr/>
        </p:nvCxnSpPr>
        <p:spPr>
          <a:xfrm>
            <a:off x="7044008" y="2897480"/>
            <a:ext cx="2323" cy="2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CF8B7AE-FC92-465D-85EC-B5DA97332B07}"/>
              </a:ext>
            </a:extLst>
          </p:cNvPr>
          <p:cNvGrpSpPr/>
          <p:nvPr/>
        </p:nvGrpSpPr>
        <p:grpSpPr>
          <a:xfrm>
            <a:off x="1820087" y="1144491"/>
            <a:ext cx="386490" cy="246221"/>
            <a:chOff x="945142" y="761367"/>
            <a:chExt cx="386490" cy="246221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F77FA43-06E5-48E2-B3C2-D0B23951DA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43B2025-54E3-49DF-8A17-576FC01CEDF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B793CCB-88C0-492C-B766-DF10BDEAD06B}"/>
              </a:ext>
            </a:extLst>
          </p:cNvPr>
          <p:cNvGrpSpPr/>
          <p:nvPr/>
        </p:nvGrpSpPr>
        <p:grpSpPr>
          <a:xfrm>
            <a:off x="1841237" y="1740001"/>
            <a:ext cx="386490" cy="246221"/>
            <a:chOff x="945142" y="761367"/>
            <a:chExt cx="386490" cy="246221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F301841-090B-4A3C-A724-B8DC4A64928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3AFDAF6-4927-490B-9D7F-A07F230C800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8EEBF54-DAD1-4241-80E7-B3B479DDFEF4}"/>
              </a:ext>
            </a:extLst>
          </p:cNvPr>
          <p:cNvGrpSpPr/>
          <p:nvPr/>
        </p:nvGrpSpPr>
        <p:grpSpPr>
          <a:xfrm>
            <a:off x="531958" y="775863"/>
            <a:ext cx="386490" cy="246221"/>
            <a:chOff x="945142" y="761367"/>
            <a:chExt cx="386490" cy="246221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48334D97-42E7-4C14-8602-30D438A8BB3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9746095-625C-415A-BFC8-00672BE5415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73E5A1E-1486-4ED4-B530-A6B964136F35}"/>
              </a:ext>
            </a:extLst>
          </p:cNvPr>
          <p:cNvGrpSpPr/>
          <p:nvPr/>
        </p:nvGrpSpPr>
        <p:grpSpPr>
          <a:xfrm>
            <a:off x="632758" y="1359063"/>
            <a:ext cx="386490" cy="246221"/>
            <a:chOff x="945142" y="761367"/>
            <a:chExt cx="386490" cy="246221"/>
          </a:xfrm>
        </p:grpSpPr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C6EB88A8-256E-4C6C-996B-7DAD2941993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63C582F-42A2-4606-8CC6-F2D87D246C9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AD63FFD-EF15-4944-A587-95DED4631188}"/>
              </a:ext>
            </a:extLst>
          </p:cNvPr>
          <p:cNvGrpSpPr/>
          <p:nvPr/>
        </p:nvGrpSpPr>
        <p:grpSpPr>
          <a:xfrm>
            <a:off x="350016" y="2793696"/>
            <a:ext cx="410032" cy="244388"/>
            <a:chOff x="921600" y="763200"/>
            <a:chExt cx="410032" cy="244388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16270CDD-4C19-420E-B44D-2082877E7A2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1A87BB6-78CB-4750-B6B1-86ED49F30D19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298E909-FD16-4BB6-B12D-A4765A5C7D2A}"/>
              </a:ext>
            </a:extLst>
          </p:cNvPr>
          <p:cNvGrpSpPr/>
          <p:nvPr/>
        </p:nvGrpSpPr>
        <p:grpSpPr>
          <a:xfrm>
            <a:off x="690181" y="3289247"/>
            <a:ext cx="386490" cy="246221"/>
            <a:chOff x="945142" y="761367"/>
            <a:chExt cx="386490" cy="246221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27DDC2A2-F6D4-4E29-9D05-12391B613E7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CC17C26-E19A-4C45-8A92-5E8B508D6FB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F55187C-E61E-4A82-94D6-3373FE2FB7B0}"/>
              </a:ext>
            </a:extLst>
          </p:cNvPr>
          <p:cNvGrpSpPr/>
          <p:nvPr/>
        </p:nvGrpSpPr>
        <p:grpSpPr>
          <a:xfrm>
            <a:off x="1813558" y="2683863"/>
            <a:ext cx="386490" cy="246221"/>
            <a:chOff x="945142" y="761367"/>
            <a:chExt cx="386490" cy="246221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5914C20-29D2-4D27-994C-AFC3B08EE3C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453E8F5-2279-46EE-9181-6605D639E3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07AD86E-3ECE-41AE-BFC3-063C352892D9}"/>
              </a:ext>
            </a:extLst>
          </p:cNvPr>
          <p:cNvGrpSpPr/>
          <p:nvPr/>
        </p:nvGrpSpPr>
        <p:grpSpPr>
          <a:xfrm>
            <a:off x="1806358" y="2266263"/>
            <a:ext cx="386490" cy="246221"/>
            <a:chOff x="945142" y="761367"/>
            <a:chExt cx="386490" cy="246221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761050D-45E5-43FA-9963-4DD35EAD6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2C9400A-F79B-4919-90D3-0CB3780EC37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88E4D7A-F745-42FC-96B5-81319A509EB0}"/>
              </a:ext>
            </a:extLst>
          </p:cNvPr>
          <p:cNvGrpSpPr/>
          <p:nvPr/>
        </p:nvGrpSpPr>
        <p:grpSpPr>
          <a:xfrm>
            <a:off x="1879558" y="3304263"/>
            <a:ext cx="386490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A6C9EC56-235E-4BB8-A34B-2E925003DFA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51863A0-E8B6-44EA-B060-38282AB7BE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0E8C6D29-A40C-4546-86AB-CE224DFE19F5}"/>
              </a:ext>
            </a:extLst>
          </p:cNvPr>
          <p:cNvGrpSpPr/>
          <p:nvPr/>
        </p:nvGrpSpPr>
        <p:grpSpPr>
          <a:xfrm>
            <a:off x="2916358" y="226746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C30CA19-1AFA-4D66-AF46-C2A33B6A4A3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9E372D3-88D3-428C-89D1-A46B7ADA0E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ABCA888-ED0D-40E9-8157-A23A33AF7355}"/>
              </a:ext>
            </a:extLst>
          </p:cNvPr>
          <p:cNvGrpSpPr/>
          <p:nvPr/>
        </p:nvGrpSpPr>
        <p:grpSpPr>
          <a:xfrm>
            <a:off x="3895558" y="263466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D4D147CA-1558-4E5B-A5F6-A71F5F61F64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6A63BF5-2955-4B67-B858-33D6AB70A72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C0A12D39-D156-4466-A90E-AB399C80E560}"/>
              </a:ext>
            </a:extLst>
          </p:cNvPr>
          <p:cNvGrpSpPr/>
          <p:nvPr/>
        </p:nvGrpSpPr>
        <p:grpSpPr>
          <a:xfrm>
            <a:off x="3751558" y="329706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28F90548-225E-4102-9F14-E202EA5C47E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1C986F53-45A2-4D2D-AC75-0C293EC8C8B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CAB37AD-4832-4D22-AD4E-DC8AAB89F682}"/>
              </a:ext>
            </a:extLst>
          </p:cNvPr>
          <p:cNvGrpSpPr/>
          <p:nvPr/>
        </p:nvGrpSpPr>
        <p:grpSpPr>
          <a:xfrm>
            <a:off x="5004358" y="3117063"/>
            <a:ext cx="386490" cy="246221"/>
            <a:chOff x="945142" y="761367"/>
            <a:chExt cx="386490" cy="246221"/>
          </a:xfrm>
        </p:grpSpPr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C00911ED-8651-4EB5-A9A5-6CA8FDD7B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AD3F787-0DD1-4244-B97E-4F52DC94EB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F5311A9-F8A4-4C31-B55B-70D9F502D984}"/>
              </a:ext>
            </a:extLst>
          </p:cNvPr>
          <p:cNvGrpSpPr/>
          <p:nvPr/>
        </p:nvGrpSpPr>
        <p:grpSpPr>
          <a:xfrm>
            <a:off x="4737958" y="2584263"/>
            <a:ext cx="386490" cy="246221"/>
            <a:chOff x="945142" y="761367"/>
            <a:chExt cx="386490" cy="246221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47D8B3B-83AA-4E89-8581-8A751DBF562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D14115F-FCE9-4A83-AA3B-5EC03817DBF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74D90F0-1C8D-48B3-80E5-676CCDF0092A}"/>
              </a:ext>
            </a:extLst>
          </p:cNvPr>
          <p:cNvGrpSpPr/>
          <p:nvPr/>
        </p:nvGrpSpPr>
        <p:grpSpPr>
          <a:xfrm>
            <a:off x="6481249" y="526263"/>
            <a:ext cx="386490" cy="246221"/>
            <a:chOff x="945142" y="761367"/>
            <a:chExt cx="386490" cy="246221"/>
          </a:xfrm>
        </p:grpSpPr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D8130B7A-4B4E-44CE-B5F1-E80877CAEF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F5D1277-6A85-4263-87AD-3BF52415C76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0F13422A-0682-431C-8BF0-5523A3E628F0}"/>
              </a:ext>
            </a:extLst>
          </p:cNvPr>
          <p:cNvGrpSpPr/>
          <p:nvPr/>
        </p:nvGrpSpPr>
        <p:grpSpPr>
          <a:xfrm>
            <a:off x="7166449" y="930663"/>
            <a:ext cx="386490" cy="246221"/>
            <a:chOff x="945142" y="761367"/>
            <a:chExt cx="386490" cy="246221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334CF6-AE4F-4F67-959C-1830F5F00F8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6C3A1242-8908-4651-A838-E3313F44D9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BB1F97C-A637-417A-AE2C-AA388230A525}"/>
              </a:ext>
            </a:extLst>
          </p:cNvPr>
          <p:cNvGrpSpPr/>
          <p:nvPr/>
        </p:nvGrpSpPr>
        <p:grpSpPr>
          <a:xfrm>
            <a:off x="7232449" y="1407063"/>
            <a:ext cx="386490" cy="246221"/>
            <a:chOff x="945142" y="761367"/>
            <a:chExt cx="386490" cy="246221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D193CCF-58AD-45F2-BF35-E35EF544F0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4B6DBE0-5D5A-48C6-A3B5-0A88CA4DEBC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3461F0D-FDA6-4461-B651-81A78B1AB4ED}"/>
              </a:ext>
            </a:extLst>
          </p:cNvPr>
          <p:cNvGrpSpPr/>
          <p:nvPr/>
        </p:nvGrpSpPr>
        <p:grpSpPr>
          <a:xfrm>
            <a:off x="6292609" y="2083863"/>
            <a:ext cx="386490" cy="246221"/>
            <a:chOff x="945142" y="761367"/>
            <a:chExt cx="386490" cy="246221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B6DCFDF-A0ED-409D-8CF3-390344B2292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3D4F23B-2BAF-4C73-A012-F1AF49F6FBB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E60A04F-A458-423A-A3BE-178735AD281C}"/>
              </a:ext>
            </a:extLst>
          </p:cNvPr>
          <p:cNvGrpSpPr/>
          <p:nvPr/>
        </p:nvGrpSpPr>
        <p:grpSpPr>
          <a:xfrm>
            <a:off x="6507505" y="2998263"/>
            <a:ext cx="386490" cy="246221"/>
            <a:chOff x="945142" y="761367"/>
            <a:chExt cx="386490" cy="246221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E33F1B7-1745-480E-BA97-152C5E6D7C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B7954DD-105E-4950-9B44-88AE4A19562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2A6884-69E7-4685-91FA-B2D64226E636}"/>
              </a:ext>
            </a:extLst>
          </p:cNvPr>
          <p:cNvCxnSpPr>
            <a:stCxn id="254" idx="4"/>
            <a:endCxn id="272" idx="0"/>
          </p:cNvCxnSpPr>
          <p:nvPr/>
        </p:nvCxnSpPr>
        <p:spPr>
          <a:xfrm>
            <a:off x="7771502" y="1980750"/>
            <a:ext cx="8242" cy="2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F992D7-52E1-498E-ABF8-5E4A7E071EB7}"/>
              </a:ext>
            </a:extLst>
          </p:cNvPr>
          <p:cNvCxnSpPr>
            <a:cxnSpLocks/>
            <a:stCxn id="243" idx="2"/>
            <a:endCxn id="272" idx="4"/>
          </p:cNvCxnSpPr>
          <p:nvPr/>
        </p:nvCxnSpPr>
        <p:spPr>
          <a:xfrm rot="5400000" flipH="1" flipV="1">
            <a:off x="3833159" y="-291454"/>
            <a:ext cx="1282125" cy="6611043"/>
          </a:xfrm>
          <a:prstGeom prst="bentConnector3">
            <a:avLst>
              <a:gd name="adj1" fmla="val -29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E454993-7B5C-4513-9D6D-B91ABEA820FE}"/>
              </a:ext>
            </a:extLst>
          </p:cNvPr>
          <p:cNvGrpSpPr/>
          <p:nvPr/>
        </p:nvGrpSpPr>
        <p:grpSpPr>
          <a:xfrm>
            <a:off x="471348" y="516992"/>
            <a:ext cx="497777" cy="262329"/>
            <a:chOff x="1465446" y="383906"/>
            <a:chExt cx="497777" cy="262329"/>
          </a:xfrm>
          <a:noFill/>
        </p:grpSpPr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7A3FECD5-4D1B-484F-A879-71D0FFC81475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9105FE-9701-4C1A-B382-C7AC8924A09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54D3822-A7F8-4771-BD00-C0EB764C8B04}"/>
              </a:ext>
            </a:extLst>
          </p:cNvPr>
          <p:cNvGrpSpPr/>
          <p:nvPr/>
        </p:nvGrpSpPr>
        <p:grpSpPr>
          <a:xfrm>
            <a:off x="422638" y="2251787"/>
            <a:ext cx="497777" cy="262329"/>
            <a:chOff x="1465446" y="383906"/>
            <a:chExt cx="497777" cy="262329"/>
          </a:xfrm>
          <a:noFill/>
        </p:grpSpPr>
        <p:sp>
          <p:nvSpPr>
            <p:cNvPr id="207" name="Rectangle: Single Corner Snipped 206">
              <a:extLst>
                <a:ext uri="{FF2B5EF4-FFF2-40B4-BE49-F238E27FC236}">
                  <a16:creationId xmlns:a16="http://schemas.microsoft.com/office/drawing/2014/main" id="{C15AB2BF-ED67-49BE-8B46-866852A4E4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4F56E3-D323-4452-B48F-22FBEC1FC9A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CFE6CA2-C441-4A80-B65A-6543EB5143AC}"/>
              </a:ext>
            </a:extLst>
          </p:cNvPr>
          <p:cNvGrpSpPr/>
          <p:nvPr/>
        </p:nvGrpSpPr>
        <p:grpSpPr>
          <a:xfrm>
            <a:off x="6037789" y="445745"/>
            <a:ext cx="497777" cy="262329"/>
            <a:chOff x="1465446" y="383906"/>
            <a:chExt cx="497777" cy="262329"/>
          </a:xfrm>
          <a:noFill/>
        </p:grpSpPr>
        <p:sp>
          <p:nvSpPr>
            <p:cNvPr id="211" name="Rectangle: Single Corner Snipped 210">
              <a:extLst>
                <a:ext uri="{FF2B5EF4-FFF2-40B4-BE49-F238E27FC236}">
                  <a16:creationId xmlns:a16="http://schemas.microsoft.com/office/drawing/2014/main" id="{8AF12A05-F1B9-401F-8EB3-BA8E25038BCD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FD3A30E-14BE-46E2-9305-0BA5F506273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02BD57AD-2497-4CBB-8D6C-84536A74B52E}"/>
              </a:ext>
            </a:extLst>
          </p:cNvPr>
          <p:cNvCxnSpPr>
            <a:stCxn id="34" idx="4"/>
            <a:endCxn id="11" idx="0"/>
          </p:cNvCxnSpPr>
          <p:nvPr/>
        </p:nvCxnSpPr>
        <p:spPr>
          <a:xfrm>
            <a:off x="1158387" y="1966588"/>
            <a:ext cx="9622" cy="93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AF339A0-4359-4D36-A7D6-60B39AC43472}"/>
              </a:ext>
            </a:extLst>
          </p:cNvPr>
          <p:cNvGrpSpPr/>
          <p:nvPr/>
        </p:nvGrpSpPr>
        <p:grpSpPr>
          <a:xfrm>
            <a:off x="4884809" y="454268"/>
            <a:ext cx="812616" cy="374132"/>
            <a:chOff x="1036800" y="928800"/>
            <a:chExt cx="763201" cy="483456"/>
          </a:xfrm>
        </p:grpSpPr>
        <p:sp>
          <p:nvSpPr>
            <p:cNvPr id="225" name="Cylinder 224">
              <a:extLst>
                <a:ext uri="{FF2B5EF4-FFF2-40B4-BE49-F238E27FC236}">
                  <a16:creationId xmlns:a16="http://schemas.microsoft.com/office/drawing/2014/main" id="{127D9747-9D4D-40FD-8B6F-1A62D8FE5ED1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10CBB49-C022-4584-823B-365F6C32953D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C07373A-BCC8-418C-95CC-871AD5E0A3EE}"/>
              </a:ext>
            </a:extLst>
          </p:cNvPr>
          <p:cNvGrpSpPr/>
          <p:nvPr/>
        </p:nvGrpSpPr>
        <p:grpSpPr>
          <a:xfrm>
            <a:off x="4884808" y="1125244"/>
            <a:ext cx="812616" cy="374132"/>
            <a:chOff x="1036800" y="928800"/>
            <a:chExt cx="763201" cy="483456"/>
          </a:xfrm>
        </p:grpSpPr>
        <p:sp>
          <p:nvSpPr>
            <p:cNvPr id="230" name="Cylinder 229">
              <a:extLst>
                <a:ext uri="{FF2B5EF4-FFF2-40B4-BE49-F238E27FC236}">
                  <a16:creationId xmlns:a16="http://schemas.microsoft.com/office/drawing/2014/main" id="{B576A957-17D3-467E-89AE-1687344EFE68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E1894DD-09C6-470A-A676-7AFA3D9A337A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1675EB5C-86C9-4262-BB3E-9708B288EB61}"/>
              </a:ext>
            </a:extLst>
          </p:cNvPr>
          <p:cNvCxnSpPr>
            <a:stCxn id="225" idx="3"/>
            <a:endCxn id="230" idx="1"/>
          </p:cNvCxnSpPr>
          <p:nvPr/>
        </p:nvCxnSpPr>
        <p:spPr>
          <a:xfrm flipH="1">
            <a:off x="5291116" y="828400"/>
            <a:ext cx="1" cy="296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B58CE35-A3AC-41D1-92C2-24F0720DADD9}"/>
              </a:ext>
            </a:extLst>
          </p:cNvPr>
          <p:cNvSpPr/>
          <p:nvPr/>
        </p:nvSpPr>
        <p:spPr>
          <a:xfrm>
            <a:off x="4566215" y="9311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C7CE426A-A0E3-403F-B1AB-2D0B6D593647}"/>
              </a:ext>
            </a:extLst>
          </p:cNvPr>
          <p:cNvCxnSpPr>
            <a:stCxn id="227" idx="1"/>
            <a:endCxn id="233" idx="0"/>
          </p:cNvCxnSpPr>
          <p:nvPr/>
        </p:nvCxnSpPr>
        <p:spPr>
          <a:xfrm rot="10800000" flipV="1">
            <a:off x="4645122" y="672136"/>
            <a:ext cx="239689" cy="25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id="{F58E42C5-E85A-4B1E-987C-B8A40E1C0D5E}"/>
              </a:ext>
            </a:extLst>
          </p:cNvPr>
          <p:cNvCxnSpPr>
            <a:stCxn id="231" idx="1"/>
            <a:endCxn id="233" idx="4"/>
          </p:cNvCxnSpPr>
          <p:nvPr/>
        </p:nvCxnSpPr>
        <p:spPr>
          <a:xfrm rot="10800000">
            <a:off x="4645121" y="1077081"/>
            <a:ext cx="239688" cy="266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1620B2E-C15F-4A20-8EDB-87675C1D0FDA}"/>
              </a:ext>
            </a:extLst>
          </p:cNvPr>
          <p:cNvGrpSpPr/>
          <p:nvPr/>
        </p:nvGrpSpPr>
        <p:grpSpPr>
          <a:xfrm>
            <a:off x="3465147" y="804416"/>
            <a:ext cx="949971" cy="472172"/>
            <a:chOff x="4340352" y="955718"/>
            <a:chExt cx="1016350" cy="525987"/>
          </a:xfrm>
        </p:grpSpPr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04F9C2F1-C0F5-4216-9E34-2E067D8DE3F6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24D1C12-1795-4C17-A4D0-3588C9CC16AB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F56AAD8F-CE84-4982-A8A2-CF090E326B56}"/>
              </a:ext>
            </a:extLst>
          </p:cNvPr>
          <p:cNvCxnSpPr>
            <a:stCxn id="233" idx="2"/>
            <a:endCxn id="245" idx="3"/>
          </p:cNvCxnSpPr>
          <p:nvPr/>
        </p:nvCxnSpPr>
        <p:spPr>
          <a:xfrm flipH="1">
            <a:off x="4415118" y="1004110"/>
            <a:ext cx="151097" cy="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B10AAE96-DB28-4359-9B0B-CC032507D38A}"/>
              </a:ext>
            </a:extLst>
          </p:cNvPr>
          <p:cNvCxnSpPr>
            <a:cxnSpLocks/>
            <a:stCxn id="245" idx="1"/>
            <a:endCxn id="141" idx="6"/>
          </p:cNvCxnSpPr>
          <p:nvPr/>
        </p:nvCxnSpPr>
        <p:spPr>
          <a:xfrm flipH="1">
            <a:off x="1926684" y="1004471"/>
            <a:ext cx="1544160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C4029ED-4016-4BBA-A5ED-3956D762F8AE}"/>
              </a:ext>
            </a:extLst>
          </p:cNvPr>
          <p:cNvGrpSpPr/>
          <p:nvPr/>
        </p:nvGrpSpPr>
        <p:grpSpPr>
          <a:xfrm>
            <a:off x="3386588" y="378284"/>
            <a:ext cx="451472" cy="262329"/>
            <a:chOff x="1465446" y="383906"/>
            <a:chExt cx="497777" cy="262329"/>
          </a:xfrm>
          <a:noFill/>
        </p:grpSpPr>
        <p:sp>
          <p:nvSpPr>
            <p:cNvPr id="268" name="Rectangle: Single Corner Snipped 267">
              <a:extLst>
                <a:ext uri="{FF2B5EF4-FFF2-40B4-BE49-F238E27FC236}">
                  <a16:creationId xmlns:a16="http://schemas.microsoft.com/office/drawing/2014/main" id="{8746C196-C6BB-453E-AF31-9EB051F1469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319DDBD-33D4-42AF-A2F7-3087FD8E28B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CAAB251-2EAC-461E-B6B6-B0F93B59825D}"/>
              </a:ext>
            </a:extLst>
          </p:cNvPr>
          <p:cNvGrpSpPr/>
          <p:nvPr/>
        </p:nvGrpSpPr>
        <p:grpSpPr>
          <a:xfrm>
            <a:off x="4698650" y="403130"/>
            <a:ext cx="386490" cy="246221"/>
            <a:chOff x="945142" y="761367"/>
            <a:chExt cx="386490" cy="246221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448546-2F41-4D5D-8292-182885424D5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884F947-4B5C-4AF8-B399-7B51C605AE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471BE06-CFD4-4199-8261-AEE6BF06763B}"/>
              </a:ext>
            </a:extLst>
          </p:cNvPr>
          <p:cNvGrpSpPr/>
          <p:nvPr/>
        </p:nvGrpSpPr>
        <p:grpSpPr>
          <a:xfrm>
            <a:off x="4707050" y="1052330"/>
            <a:ext cx="386490" cy="246221"/>
            <a:chOff x="945142" y="761367"/>
            <a:chExt cx="386490" cy="246221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CBB33BF-3DE5-4D01-BC7D-391E247B57E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253C13D-31FD-48B6-9447-53ACC83F7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C39C044-63C9-4914-8ECD-FE51C7506742}"/>
              </a:ext>
            </a:extLst>
          </p:cNvPr>
          <p:cNvGrpSpPr/>
          <p:nvPr/>
        </p:nvGrpSpPr>
        <p:grpSpPr>
          <a:xfrm>
            <a:off x="3389450" y="713930"/>
            <a:ext cx="386490" cy="246221"/>
            <a:chOff x="945142" y="761367"/>
            <a:chExt cx="386490" cy="246221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940C26-09B6-415E-9B74-1D5DA0E82A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F0CA856-059B-4E75-A8BB-DB59C7B7038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9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2D2E779-FC53-4FE2-8751-6D2736D16EE1}"/>
              </a:ext>
            </a:extLst>
          </p:cNvPr>
          <p:cNvSpPr/>
          <p:nvPr/>
        </p:nvSpPr>
        <p:spPr>
          <a:xfrm>
            <a:off x="420353" y="2262095"/>
            <a:ext cx="5531950" cy="1839334"/>
          </a:xfrm>
          <a:prstGeom prst="rect">
            <a:avLst/>
          </a:prstGeom>
          <a:solidFill>
            <a:srgbClr val="FF660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635D91C-9009-4770-B7B7-B14F6E325D74}"/>
              </a:ext>
            </a:extLst>
          </p:cNvPr>
          <p:cNvSpPr/>
          <p:nvPr/>
        </p:nvSpPr>
        <p:spPr>
          <a:xfrm>
            <a:off x="6035923" y="448896"/>
            <a:ext cx="2632134" cy="3208745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7C8A69B-BB1A-475A-BD39-C939BA30ED10}"/>
              </a:ext>
            </a:extLst>
          </p:cNvPr>
          <p:cNvSpPr/>
          <p:nvPr/>
        </p:nvSpPr>
        <p:spPr>
          <a:xfrm>
            <a:off x="3389941" y="383178"/>
            <a:ext cx="2419116" cy="1194189"/>
          </a:xfrm>
          <a:prstGeom prst="rect">
            <a:avLst/>
          </a:prstGeom>
          <a:solidFill>
            <a:srgbClr val="97A6C7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9375F-1624-4761-8BCD-2560F4DCA339}"/>
              </a:ext>
            </a:extLst>
          </p:cNvPr>
          <p:cNvSpPr/>
          <p:nvPr/>
        </p:nvSpPr>
        <p:spPr>
          <a:xfrm>
            <a:off x="472416" y="521869"/>
            <a:ext cx="2667234" cy="1619403"/>
          </a:xfrm>
          <a:prstGeom prst="rect">
            <a:avLst/>
          </a:prstGeom>
          <a:solidFill>
            <a:srgbClr val="92D05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9604A-6BB9-4784-B598-BAF862696FF7}"/>
              </a:ext>
            </a:extLst>
          </p:cNvPr>
          <p:cNvGrpSpPr/>
          <p:nvPr/>
        </p:nvGrpSpPr>
        <p:grpSpPr>
          <a:xfrm>
            <a:off x="726064" y="878400"/>
            <a:ext cx="888933" cy="266689"/>
            <a:chOff x="3195984" y="928800"/>
            <a:chExt cx="818232" cy="266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6AD18-C51C-49A7-A6C0-A9653B0BCD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016D8-29A9-42A8-97BB-6995669206E7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AFDA9D-16E7-4FA2-A990-AF69656A9E33}"/>
              </a:ext>
            </a:extLst>
          </p:cNvPr>
          <p:cNvGrpSpPr/>
          <p:nvPr/>
        </p:nvGrpSpPr>
        <p:grpSpPr>
          <a:xfrm>
            <a:off x="567958" y="2896762"/>
            <a:ext cx="1200101" cy="261403"/>
            <a:chOff x="1659792" y="2603376"/>
            <a:chExt cx="1241904" cy="365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0092BC-CA86-48C0-866A-DFDFEF72E2F3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E874D-A3B5-44DC-A955-052485DD0744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D6571A-A3E7-4F3C-BCC0-D28E8B8D01D4}"/>
              </a:ext>
            </a:extLst>
          </p:cNvPr>
          <p:cNvGrpSpPr/>
          <p:nvPr/>
        </p:nvGrpSpPr>
        <p:grpSpPr>
          <a:xfrm>
            <a:off x="1980576" y="2776025"/>
            <a:ext cx="903839" cy="486934"/>
            <a:chOff x="1745136" y="3365760"/>
            <a:chExt cx="924912" cy="6483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7B2A3C-D530-4639-8601-2C1DD407EF67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D9058-75B8-4519-8184-59880D2BFE74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7C52F4-A1B2-474C-9AB7-1471CAF1807E}"/>
              </a:ext>
            </a:extLst>
          </p:cNvPr>
          <p:cNvGrpSpPr/>
          <p:nvPr/>
        </p:nvGrpSpPr>
        <p:grpSpPr>
          <a:xfrm>
            <a:off x="2020082" y="1235379"/>
            <a:ext cx="943102" cy="475708"/>
            <a:chOff x="2001168" y="888787"/>
            <a:chExt cx="998064" cy="523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1CB5C5-3A1A-4536-99AC-B105145F2BD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046A3-C678-477F-9899-2E6A2276E2D7}"/>
                </a:ext>
              </a:extLst>
            </p:cNvPr>
            <p:cNvSpPr txBox="1"/>
            <p:nvPr/>
          </p:nvSpPr>
          <p:spPr>
            <a:xfrm>
              <a:off x="2001168" y="894882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E32F43-EA55-4366-B107-229B5E9CFF23}"/>
              </a:ext>
            </a:extLst>
          </p:cNvPr>
          <p:cNvGrpSpPr/>
          <p:nvPr/>
        </p:nvGrpSpPr>
        <p:grpSpPr>
          <a:xfrm>
            <a:off x="1921559" y="2380122"/>
            <a:ext cx="1003272" cy="246221"/>
            <a:chOff x="3230880" y="2718998"/>
            <a:chExt cx="1014984" cy="342176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542C45A-AD33-4930-9695-998C5800927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5AE209-5B51-44D9-B67A-86AE7C2D9F6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1D2E23-9D4B-45F7-BE5F-064C578B579F}"/>
              </a:ext>
            </a:extLst>
          </p:cNvPr>
          <p:cNvGrpSpPr/>
          <p:nvPr/>
        </p:nvGrpSpPr>
        <p:grpSpPr>
          <a:xfrm>
            <a:off x="691947" y="1494416"/>
            <a:ext cx="949971" cy="472172"/>
            <a:chOff x="4340352" y="955718"/>
            <a:chExt cx="1016350" cy="525987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4FD3667-1518-4A97-A9B5-582EE10A7EB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AFA179-E1DB-4D90-B0F4-8E80FD03DBD3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5286EF-BCB3-4D59-9405-F37132B833B0}"/>
              </a:ext>
            </a:extLst>
          </p:cNvPr>
          <p:cNvCxnSpPr>
            <a:cxnSpLocks/>
            <a:stCxn id="14" idx="2"/>
            <a:endCxn id="171" idx="0"/>
          </p:cNvCxnSpPr>
          <p:nvPr/>
        </p:nvCxnSpPr>
        <p:spPr>
          <a:xfrm>
            <a:off x="2491633" y="1711087"/>
            <a:ext cx="4897" cy="1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A92F54-66C4-4779-86E3-7F33D6C99D3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1169781" y="1145089"/>
            <a:ext cx="750" cy="3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E3637A-4017-48BF-BB0D-0A92844E5FB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423195" y="2607642"/>
            <a:ext cx="9301" cy="1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71D319-EFEB-45D6-9925-675A7A7578A2}"/>
              </a:ext>
            </a:extLst>
          </p:cNvPr>
          <p:cNvCxnSpPr>
            <a:cxnSpLocks/>
            <a:stCxn id="12" idx="2"/>
            <a:endCxn id="136" idx="0"/>
          </p:cNvCxnSpPr>
          <p:nvPr/>
        </p:nvCxnSpPr>
        <p:spPr>
          <a:xfrm>
            <a:off x="2432496" y="3262959"/>
            <a:ext cx="858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F0BF08-6CD6-4C7D-BC5E-A63FE257E6DA}"/>
              </a:ext>
            </a:extLst>
          </p:cNvPr>
          <p:cNvGrpSpPr/>
          <p:nvPr/>
        </p:nvGrpSpPr>
        <p:grpSpPr>
          <a:xfrm>
            <a:off x="2029265" y="3427614"/>
            <a:ext cx="821161" cy="246221"/>
            <a:chOff x="3230880" y="2719003"/>
            <a:chExt cx="1014984" cy="342177"/>
          </a:xfrm>
        </p:grpSpPr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68AACE87-A018-420B-A4CB-6763F60FCBB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5C3CF8E-B2DB-45E2-B4CD-7E360007C7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32C337-0199-458B-97C7-8A04C3086BF0}"/>
              </a:ext>
            </a:extLst>
          </p:cNvPr>
          <p:cNvGrpSpPr/>
          <p:nvPr/>
        </p:nvGrpSpPr>
        <p:grpSpPr>
          <a:xfrm>
            <a:off x="3096884" y="2378471"/>
            <a:ext cx="762673" cy="261403"/>
            <a:chOff x="1659792" y="2603376"/>
            <a:chExt cx="1241904" cy="3657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5E61BF-CB57-4383-B7C9-D7A351ED218D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C07E37-8428-4ED8-94B3-72E18E523DB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06C0617-AD7D-49B4-8E88-6D5EEC5BCC90}"/>
              </a:ext>
            </a:extLst>
          </p:cNvPr>
          <p:cNvGrpSpPr/>
          <p:nvPr/>
        </p:nvGrpSpPr>
        <p:grpSpPr>
          <a:xfrm>
            <a:off x="3008970" y="2806219"/>
            <a:ext cx="948684" cy="472173"/>
            <a:chOff x="4340352" y="955717"/>
            <a:chExt cx="1055236" cy="525988"/>
          </a:xfrm>
        </p:grpSpPr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847CB9C5-D579-46E6-B1BB-2624A869C1E3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5E1C3E8-E254-4FA4-B708-0960FD0965E2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B1CB2F-5D90-4385-BCD4-EC20D197E8DC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2906754" y="2503233"/>
            <a:ext cx="190130" cy="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286B79-29FC-4757-A32E-E92DBF747B87}"/>
              </a:ext>
            </a:extLst>
          </p:cNvPr>
          <p:cNvCxnSpPr>
            <a:cxnSpLocks/>
            <a:stCxn id="76" idx="0"/>
            <a:endCxn id="67" idx="2"/>
          </p:cNvCxnSpPr>
          <p:nvPr/>
        </p:nvCxnSpPr>
        <p:spPr>
          <a:xfrm flipH="1" flipV="1">
            <a:off x="3478221" y="2627985"/>
            <a:ext cx="7833" cy="17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D45C78-4F49-4CC5-B11A-A14261D45B74}"/>
              </a:ext>
            </a:extLst>
          </p:cNvPr>
          <p:cNvGrpSpPr/>
          <p:nvPr/>
        </p:nvGrpSpPr>
        <p:grpSpPr>
          <a:xfrm>
            <a:off x="3971616" y="2750497"/>
            <a:ext cx="794420" cy="517754"/>
            <a:chOff x="4340352" y="955717"/>
            <a:chExt cx="1055236" cy="525988"/>
          </a:xfrm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FDB30531-21BE-4038-824B-9EAD25593E2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22232E-9CF8-4876-8C3E-A2A72BF879F5}"/>
                </a:ext>
              </a:extLst>
            </p:cNvPr>
            <p:cNvSpPr txBox="1"/>
            <p:nvPr/>
          </p:nvSpPr>
          <p:spPr>
            <a:xfrm>
              <a:off x="4346452" y="955717"/>
              <a:ext cx="1049136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Models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B3CDBC-2C72-44C3-8399-6F167DB3197D}"/>
              </a:ext>
            </a:extLst>
          </p:cNvPr>
          <p:cNvGrpSpPr/>
          <p:nvPr/>
        </p:nvGrpSpPr>
        <p:grpSpPr>
          <a:xfrm>
            <a:off x="3922684" y="3422527"/>
            <a:ext cx="755946" cy="261403"/>
            <a:chOff x="1659792" y="2603376"/>
            <a:chExt cx="1241904" cy="36576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A3661E-EEAE-4E9D-AF94-6EFC9C62B28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87E97B-BF50-401D-B860-3BDC1BDAA883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3A2008-5FA2-487A-9FBF-867A37F9C189}"/>
              </a:ext>
            </a:extLst>
          </p:cNvPr>
          <p:cNvCxnSpPr>
            <a:cxnSpLocks/>
            <a:stCxn id="88" idx="3"/>
            <a:endCxn id="93" idx="0"/>
          </p:cNvCxnSpPr>
          <p:nvPr/>
        </p:nvCxnSpPr>
        <p:spPr>
          <a:xfrm>
            <a:off x="4299313" y="3268251"/>
            <a:ext cx="1344" cy="1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579D68-19CD-436B-B6E0-EFA16184CD29}"/>
              </a:ext>
            </a:extLst>
          </p:cNvPr>
          <p:cNvCxnSpPr>
            <a:cxnSpLocks/>
            <a:stCxn id="135" idx="2"/>
            <a:endCxn id="93" idx="1"/>
          </p:cNvCxnSpPr>
          <p:nvPr/>
        </p:nvCxnSpPr>
        <p:spPr>
          <a:xfrm>
            <a:off x="2822743" y="3544396"/>
            <a:ext cx="109994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7FDF3B-7503-4255-ADEB-C5A4C025E6E8}"/>
              </a:ext>
            </a:extLst>
          </p:cNvPr>
          <p:cNvGrpSpPr/>
          <p:nvPr/>
        </p:nvGrpSpPr>
        <p:grpSpPr>
          <a:xfrm>
            <a:off x="4881700" y="2701652"/>
            <a:ext cx="923100" cy="246221"/>
            <a:chOff x="3230880" y="2719001"/>
            <a:chExt cx="1014984" cy="342177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CFE27A24-673F-4AD2-A82B-94B012C9424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5A9AC4-5EEE-47C5-9C9E-C0361C759892}"/>
                </a:ext>
              </a:extLst>
            </p:cNvPr>
            <p:cNvSpPr txBox="1"/>
            <p:nvPr/>
          </p:nvSpPr>
          <p:spPr>
            <a:xfrm>
              <a:off x="3252218" y="2719001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3A47C05-E538-41C0-A473-409AED0C2C30}"/>
              </a:ext>
            </a:extLst>
          </p:cNvPr>
          <p:cNvGrpSpPr/>
          <p:nvPr/>
        </p:nvGrpSpPr>
        <p:grpSpPr>
          <a:xfrm>
            <a:off x="4858642" y="3127924"/>
            <a:ext cx="956734" cy="852424"/>
            <a:chOff x="4111200" y="2959200"/>
            <a:chExt cx="835948" cy="678203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E69C8465-68B2-42DE-9626-064264640043}"/>
                </a:ext>
              </a:extLst>
            </p:cNvPr>
            <p:cNvSpPr/>
            <p:nvPr/>
          </p:nvSpPr>
          <p:spPr>
            <a:xfrm>
              <a:off x="4111200" y="2959200"/>
              <a:ext cx="835948" cy="678203"/>
            </a:xfrm>
            <a:prstGeom prst="diamond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CD9C97A-AC97-45DB-9647-4C614FD5360C}"/>
                </a:ext>
              </a:extLst>
            </p:cNvPr>
            <p:cNvSpPr txBox="1"/>
            <p:nvPr/>
          </p:nvSpPr>
          <p:spPr>
            <a:xfrm>
              <a:off x="4177574" y="3099769"/>
              <a:ext cx="7060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Models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C79EF7-3F16-4688-AF44-747EC4520B72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5337009" y="2947873"/>
            <a:ext cx="7629" cy="1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58DA8F1-5BCF-48C0-87AC-39FF8141CBDB}"/>
              </a:ext>
            </a:extLst>
          </p:cNvPr>
          <p:cNvCxnSpPr>
            <a:stCxn id="66" idx="3"/>
            <a:endCxn id="89" idx="0"/>
          </p:cNvCxnSpPr>
          <p:nvPr/>
        </p:nvCxnSpPr>
        <p:spPr>
          <a:xfrm>
            <a:off x="3859557" y="2509173"/>
            <a:ext cx="511565" cy="24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0B519EA-9F9F-4364-B509-83BA4ABE506D}"/>
              </a:ext>
            </a:extLst>
          </p:cNvPr>
          <p:cNvSpPr/>
          <p:nvPr/>
        </p:nvSpPr>
        <p:spPr>
          <a:xfrm>
            <a:off x="1768872" y="93585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EE76DD-9F94-44B9-A500-E8A49B8D55E9}"/>
              </a:ext>
            </a:extLst>
          </p:cNvPr>
          <p:cNvCxnSpPr>
            <a:stCxn id="141" idx="2"/>
            <a:endCxn id="9" idx="3"/>
          </p:cNvCxnSpPr>
          <p:nvPr/>
        </p:nvCxnSpPr>
        <p:spPr>
          <a:xfrm flipH="1" flipV="1">
            <a:off x="1614997" y="1006118"/>
            <a:ext cx="15387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47A66DC-202C-4B06-8241-3C00B932DE95}"/>
              </a:ext>
            </a:extLst>
          </p:cNvPr>
          <p:cNvGrpSpPr/>
          <p:nvPr/>
        </p:nvGrpSpPr>
        <p:grpSpPr>
          <a:xfrm>
            <a:off x="1976148" y="1846961"/>
            <a:ext cx="1037649" cy="246221"/>
            <a:chOff x="3230880" y="2718998"/>
            <a:chExt cx="1014984" cy="342176"/>
          </a:xfrm>
        </p:grpSpPr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5643A701-28BA-41EF-A544-70E82CBD4F6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FABC2EC-DD23-4F3B-80EF-F70F2AD63D46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3C5CC6F-6D12-4CFE-AB58-C270663DCD4C}"/>
              </a:ext>
            </a:extLst>
          </p:cNvPr>
          <p:cNvCxnSpPr>
            <a:cxnSpLocks/>
            <a:stCxn id="171" idx="1"/>
            <a:endCxn id="141" idx="4"/>
          </p:cNvCxnSpPr>
          <p:nvPr/>
        </p:nvCxnSpPr>
        <p:spPr>
          <a:xfrm rot="10800000">
            <a:off x="1847778" y="1081794"/>
            <a:ext cx="150182" cy="88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D57C454-C615-4D4F-AFEA-71D8793785C5}"/>
              </a:ext>
            </a:extLst>
          </p:cNvPr>
          <p:cNvCxnSpPr>
            <a:cxnSpLocks/>
            <a:stCxn id="10" idx="2"/>
            <a:endCxn id="243" idx="0"/>
          </p:cNvCxnSpPr>
          <p:nvPr/>
        </p:nvCxnSpPr>
        <p:spPr>
          <a:xfrm>
            <a:off x="1168009" y="3158165"/>
            <a:ext cx="692" cy="2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05F2716-235D-4502-84DB-C7924FC2914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768059" y="2988040"/>
            <a:ext cx="212517" cy="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704CB0C-11D7-4F8C-91E8-447BAE33EFCC}"/>
              </a:ext>
            </a:extLst>
          </p:cNvPr>
          <p:cNvGrpSpPr/>
          <p:nvPr/>
        </p:nvGrpSpPr>
        <p:grpSpPr>
          <a:xfrm>
            <a:off x="6963520" y="657873"/>
            <a:ext cx="1013157" cy="246221"/>
            <a:chOff x="3230880" y="2718998"/>
            <a:chExt cx="1014984" cy="342176"/>
          </a:xfrm>
        </p:grpSpPr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7369A4DD-C198-4EF4-8AF4-3C89641D57A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7062309-5728-4094-9527-61393778805C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Data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CDD6B62-110B-4318-A240-752773D7F3BF}"/>
              </a:ext>
            </a:extLst>
          </p:cNvPr>
          <p:cNvGrpSpPr/>
          <p:nvPr/>
        </p:nvGrpSpPr>
        <p:grpSpPr>
          <a:xfrm>
            <a:off x="7695803" y="1061786"/>
            <a:ext cx="867751" cy="266689"/>
            <a:chOff x="3195984" y="928800"/>
            <a:chExt cx="818232" cy="266689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264CB8A-54EB-493E-9F75-6CF32998A59F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D17533-4D18-4323-BBBE-94E74A45F8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226" name="Oval 225">
            <a:extLst>
              <a:ext uri="{FF2B5EF4-FFF2-40B4-BE49-F238E27FC236}">
                <a16:creationId xmlns:a16="http://schemas.microsoft.com/office/drawing/2014/main" id="{79B0686A-7884-4FDE-8A54-EAC7898DA388}"/>
              </a:ext>
            </a:extLst>
          </p:cNvPr>
          <p:cNvSpPr/>
          <p:nvPr/>
        </p:nvSpPr>
        <p:spPr>
          <a:xfrm>
            <a:off x="7398675" y="111593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CC86787-EF50-43F6-AC57-6BF9B5BF39D8}"/>
              </a:ext>
            </a:extLst>
          </p:cNvPr>
          <p:cNvCxnSpPr>
            <a:stCxn id="220" idx="2"/>
            <a:endCxn id="226" idx="0"/>
          </p:cNvCxnSpPr>
          <p:nvPr/>
        </p:nvCxnSpPr>
        <p:spPr>
          <a:xfrm>
            <a:off x="7471620" y="904094"/>
            <a:ext cx="5961" cy="21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A1F4B66E-4A6E-4213-A0DA-41376A5305F7}"/>
              </a:ext>
            </a:extLst>
          </p:cNvPr>
          <p:cNvCxnSpPr>
            <a:stCxn id="170" idx="2"/>
            <a:endCxn id="226" idx="4"/>
          </p:cNvCxnSpPr>
          <p:nvPr/>
        </p:nvCxnSpPr>
        <p:spPr>
          <a:xfrm flipV="1">
            <a:off x="2986114" y="1261870"/>
            <a:ext cx="4491467" cy="70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CC15A0C-7DFE-4274-99FE-C5FDC67D1619}"/>
              </a:ext>
            </a:extLst>
          </p:cNvPr>
          <p:cNvGrpSpPr/>
          <p:nvPr/>
        </p:nvGrpSpPr>
        <p:grpSpPr>
          <a:xfrm>
            <a:off x="816060" y="3408909"/>
            <a:ext cx="703170" cy="246221"/>
            <a:chOff x="3230880" y="2719003"/>
            <a:chExt cx="1014984" cy="342177"/>
          </a:xfrm>
        </p:grpSpPr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91DF0E4-7E9B-4548-A3DD-C42A14F827D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C744CCC-5653-41FE-AA01-0C303C346D42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DFDB24B-1838-4707-9735-D2B5E745C8C7}"/>
              </a:ext>
            </a:extLst>
          </p:cNvPr>
          <p:cNvCxnSpPr>
            <a:stCxn id="226" idx="6"/>
            <a:endCxn id="223" idx="1"/>
          </p:cNvCxnSpPr>
          <p:nvPr/>
        </p:nvCxnSpPr>
        <p:spPr>
          <a:xfrm>
            <a:off x="7556487" y="1188900"/>
            <a:ext cx="139316" cy="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34581AB-FE38-4EE9-A78F-DCF6C93A5D3F}"/>
              </a:ext>
            </a:extLst>
          </p:cNvPr>
          <p:cNvGrpSpPr/>
          <p:nvPr/>
        </p:nvGrpSpPr>
        <p:grpSpPr>
          <a:xfrm>
            <a:off x="7653958" y="1508578"/>
            <a:ext cx="948850" cy="472172"/>
            <a:chOff x="4340352" y="955718"/>
            <a:chExt cx="1016350" cy="525987"/>
          </a:xfrm>
        </p:grpSpPr>
        <p:sp>
          <p:nvSpPr>
            <p:cNvPr id="254" name="Parallelogram 253">
              <a:extLst>
                <a:ext uri="{FF2B5EF4-FFF2-40B4-BE49-F238E27FC236}">
                  <a16:creationId xmlns:a16="http://schemas.microsoft.com/office/drawing/2014/main" id="{77CDF7E6-4896-476A-B21B-612268C0C62D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EBA9188-F1D9-4128-93FA-95F242FAEA7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</a:t>
              </a:r>
            </a:p>
          </p:txBody>
        </p: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2EB1C3-FC15-491E-A2CD-27C182D5D3B8}"/>
              </a:ext>
            </a:extLst>
          </p:cNvPr>
          <p:cNvCxnSpPr>
            <a:stCxn id="92" idx="3"/>
            <a:endCxn id="98" idx="1"/>
          </p:cNvCxnSpPr>
          <p:nvPr/>
        </p:nvCxnSpPr>
        <p:spPr>
          <a:xfrm>
            <a:off x="4678630" y="3553229"/>
            <a:ext cx="180012" cy="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A7F7031-350E-4975-9BB9-AC2703C2F6D1}"/>
              </a:ext>
            </a:extLst>
          </p:cNvPr>
          <p:cNvCxnSpPr>
            <a:stCxn id="222" idx="2"/>
            <a:endCxn id="255" idx="0"/>
          </p:cNvCxnSpPr>
          <p:nvPr/>
        </p:nvCxnSpPr>
        <p:spPr>
          <a:xfrm>
            <a:off x="8129679" y="1328475"/>
            <a:ext cx="1549" cy="1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513633A-D7E0-4486-9A65-96138280BCAA}"/>
              </a:ext>
            </a:extLst>
          </p:cNvPr>
          <p:cNvGrpSpPr/>
          <p:nvPr/>
        </p:nvGrpSpPr>
        <p:grpSpPr>
          <a:xfrm>
            <a:off x="6836631" y="2202216"/>
            <a:ext cx="1092035" cy="261403"/>
            <a:chOff x="1659792" y="2603376"/>
            <a:chExt cx="1241904" cy="365760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FD1FE3F-918F-41F7-B41A-D9423851A84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9D3A02C-E41A-487D-B0E3-B444E65E05A0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sp>
        <p:nvSpPr>
          <p:cNvPr id="272" name="Oval 271">
            <a:extLst>
              <a:ext uri="{FF2B5EF4-FFF2-40B4-BE49-F238E27FC236}">
                <a16:creationId xmlns:a16="http://schemas.microsoft.com/office/drawing/2014/main" id="{BF7673B1-CAF6-43E2-A864-935179869515}"/>
              </a:ext>
            </a:extLst>
          </p:cNvPr>
          <p:cNvSpPr/>
          <p:nvPr/>
        </p:nvSpPr>
        <p:spPr>
          <a:xfrm>
            <a:off x="8049183" y="2227065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64F190A4-3B20-4AD4-BC39-B58B0F49E415}"/>
              </a:ext>
            </a:extLst>
          </p:cNvPr>
          <p:cNvCxnSpPr>
            <a:cxnSpLocks/>
            <a:stCxn id="272" idx="2"/>
            <a:endCxn id="266" idx="3"/>
          </p:cNvCxnSpPr>
          <p:nvPr/>
        </p:nvCxnSpPr>
        <p:spPr>
          <a:xfrm flipH="1" flipV="1">
            <a:off x="7928666" y="2293494"/>
            <a:ext cx="120517" cy="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F4DEF0C-3170-4ED5-BE01-1669A73FB141}"/>
              </a:ext>
            </a:extLst>
          </p:cNvPr>
          <p:cNvSpPr/>
          <p:nvPr/>
        </p:nvSpPr>
        <p:spPr>
          <a:xfrm>
            <a:off x="7313447" y="27515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54E436E-6B41-4469-9E6A-BDBE51054863}"/>
              </a:ext>
            </a:extLst>
          </p:cNvPr>
          <p:cNvCxnSpPr>
            <a:stCxn id="265" idx="2"/>
            <a:endCxn id="302" idx="0"/>
          </p:cNvCxnSpPr>
          <p:nvPr/>
        </p:nvCxnSpPr>
        <p:spPr>
          <a:xfrm>
            <a:off x="7382649" y="2463619"/>
            <a:ext cx="9704" cy="2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26EE69-8074-4BE0-84A8-20E0B67C3B94}"/>
              </a:ext>
            </a:extLst>
          </p:cNvPr>
          <p:cNvCxnSpPr>
            <a:stCxn id="104" idx="3"/>
            <a:endCxn id="302" idx="2"/>
          </p:cNvCxnSpPr>
          <p:nvPr/>
        </p:nvCxnSpPr>
        <p:spPr>
          <a:xfrm flipV="1">
            <a:off x="5788169" y="2824510"/>
            <a:ext cx="1525278" cy="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5A30F68-A39A-46C9-AEEF-46CDE2E49058}"/>
              </a:ext>
            </a:extLst>
          </p:cNvPr>
          <p:cNvGrpSpPr/>
          <p:nvPr/>
        </p:nvGrpSpPr>
        <p:grpSpPr>
          <a:xfrm>
            <a:off x="6929447" y="3114836"/>
            <a:ext cx="924911" cy="435395"/>
            <a:chOff x="4340352" y="955718"/>
            <a:chExt cx="1016350" cy="525987"/>
          </a:xfrm>
        </p:grpSpPr>
        <p:sp>
          <p:nvSpPr>
            <p:cNvPr id="330" name="Parallelogram 329">
              <a:extLst>
                <a:ext uri="{FF2B5EF4-FFF2-40B4-BE49-F238E27FC236}">
                  <a16:creationId xmlns:a16="http://schemas.microsoft.com/office/drawing/2014/main" id="{1CAB0D3C-F3A5-4E32-BF4A-A22EBEA53CE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9E4DF82-44E2-4FAF-A72F-F8648D8EE2C7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</a:t>
              </a:r>
            </a:p>
          </p:txBody>
        </p:sp>
      </p:grp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45CFE22-DCE1-4137-B478-A633609825F1}"/>
              </a:ext>
            </a:extLst>
          </p:cNvPr>
          <p:cNvCxnSpPr>
            <a:cxnSpLocks/>
            <a:stCxn id="302" idx="4"/>
            <a:endCxn id="331" idx="0"/>
          </p:cNvCxnSpPr>
          <p:nvPr/>
        </p:nvCxnSpPr>
        <p:spPr>
          <a:xfrm>
            <a:off x="7392353" y="2897480"/>
            <a:ext cx="2323" cy="2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CF8B7AE-FC92-465D-85EC-B5DA97332B07}"/>
              </a:ext>
            </a:extLst>
          </p:cNvPr>
          <p:cNvGrpSpPr/>
          <p:nvPr/>
        </p:nvGrpSpPr>
        <p:grpSpPr>
          <a:xfrm>
            <a:off x="1820087" y="1144491"/>
            <a:ext cx="386490" cy="246221"/>
            <a:chOff x="945142" y="761367"/>
            <a:chExt cx="386490" cy="246221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F77FA43-06E5-48E2-B3C2-D0B23951DA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43B2025-54E3-49DF-8A17-576FC01CEDF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B793CCB-88C0-492C-B766-DF10BDEAD06B}"/>
              </a:ext>
            </a:extLst>
          </p:cNvPr>
          <p:cNvGrpSpPr/>
          <p:nvPr/>
        </p:nvGrpSpPr>
        <p:grpSpPr>
          <a:xfrm>
            <a:off x="1841237" y="1740001"/>
            <a:ext cx="386490" cy="246221"/>
            <a:chOff x="945142" y="761367"/>
            <a:chExt cx="386490" cy="246221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F301841-090B-4A3C-A724-B8DC4A64928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3AFDAF6-4927-490B-9D7F-A07F230C800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8EEBF54-DAD1-4241-80E7-B3B479DDFEF4}"/>
              </a:ext>
            </a:extLst>
          </p:cNvPr>
          <p:cNvGrpSpPr/>
          <p:nvPr/>
        </p:nvGrpSpPr>
        <p:grpSpPr>
          <a:xfrm>
            <a:off x="531958" y="775863"/>
            <a:ext cx="386490" cy="246221"/>
            <a:chOff x="945142" y="761367"/>
            <a:chExt cx="386490" cy="246221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48334D97-42E7-4C14-8602-30D438A8BB3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9746095-625C-415A-BFC8-00672BE5415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73E5A1E-1486-4ED4-B530-A6B964136F35}"/>
              </a:ext>
            </a:extLst>
          </p:cNvPr>
          <p:cNvGrpSpPr/>
          <p:nvPr/>
        </p:nvGrpSpPr>
        <p:grpSpPr>
          <a:xfrm>
            <a:off x="632758" y="1359063"/>
            <a:ext cx="386490" cy="246221"/>
            <a:chOff x="945142" y="761367"/>
            <a:chExt cx="386490" cy="246221"/>
          </a:xfrm>
        </p:grpSpPr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C6EB88A8-256E-4C6C-996B-7DAD2941993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63C582F-42A2-4606-8CC6-F2D87D246C9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AD63FFD-EF15-4944-A587-95DED4631188}"/>
              </a:ext>
            </a:extLst>
          </p:cNvPr>
          <p:cNvGrpSpPr/>
          <p:nvPr/>
        </p:nvGrpSpPr>
        <p:grpSpPr>
          <a:xfrm>
            <a:off x="350016" y="2793696"/>
            <a:ext cx="410032" cy="244388"/>
            <a:chOff x="921600" y="763200"/>
            <a:chExt cx="410032" cy="244388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16270CDD-4C19-420E-B44D-2082877E7A2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1A87BB6-78CB-4750-B6B1-86ED49F30D19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298E909-FD16-4BB6-B12D-A4765A5C7D2A}"/>
              </a:ext>
            </a:extLst>
          </p:cNvPr>
          <p:cNvGrpSpPr/>
          <p:nvPr/>
        </p:nvGrpSpPr>
        <p:grpSpPr>
          <a:xfrm>
            <a:off x="690181" y="3289247"/>
            <a:ext cx="386490" cy="246221"/>
            <a:chOff x="945142" y="761367"/>
            <a:chExt cx="386490" cy="246221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27DDC2A2-F6D4-4E29-9D05-12391B613E7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CC17C26-E19A-4C45-8A92-5E8B508D6FB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F55187C-E61E-4A82-94D6-3373FE2FB7B0}"/>
              </a:ext>
            </a:extLst>
          </p:cNvPr>
          <p:cNvGrpSpPr/>
          <p:nvPr/>
        </p:nvGrpSpPr>
        <p:grpSpPr>
          <a:xfrm>
            <a:off x="1813558" y="2683863"/>
            <a:ext cx="386490" cy="246221"/>
            <a:chOff x="945142" y="761367"/>
            <a:chExt cx="386490" cy="246221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5914C20-29D2-4D27-994C-AFC3B08EE3C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453E8F5-2279-46EE-9181-6605D639E3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07AD86E-3ECE-41AE-BFC3-063C352892D9}"/>
              </a:ext>
            </a:extLst>
          </p:cNvPr>
          <p:cNvGrpSpPr/>
          <p:nvPr/>
        </p:nvGrpSpPr>
        <p:grpSpPr>
          <a:xfrm>
            <a:off x="1806358" y="2266263"/>
            <a:ext cx="386490" cy="246221"/>
            <a:chOff x="945142" y="761367"/>
            <a:chExt cx="386490" cy="246221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761050D-45E5-43FA-9963-4DD35EAD6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2C9400A-F79B-4919-90D3-0CB3780EC37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88E4D7A-F745-42FC-96B5-81319A509EB0}"/>
              </a:ext>
            </a:extLst>
          </p:cNvPr>
          <p:cNvGrpSpPr/>
          <p:nvPr/>
        </p:nvGrpSpPr>
        <p:grpSpPr>
          <a:xfrm>
            <a:off x="1879558" y="3304263"/>
            <a:ext cx="386490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A6C9EC56-235E-4BB8-A34B-2E925003DFA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51863A0-E8B6-44EA-B060-38282AB7BE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BCBCC1FE-B299-4A9E-95C5-9625B19799C5}"/>
              </a:ext>
            </a:extLst>
          </p:cNvPr>
          <p:cNvGrpSpPr/>
          <p:nvPr/>
        </p:nvGrpSpPr>
        <p:grpSpPr>
          <a:xfrm>
            <a:off x="2930758" y="2706663"/>
            <a:ext cx="386490" cy="246221"/>
            <a:chOff x="945142" y="761367"/>
            <a:chExt cx="386490" cy="246221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765CF694-B153-478A-949D-C7D9131A590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704C33A9-7B58-48B9-B909-53E6236195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0E8C6D29-A40C-4546-86AB-CE224DFE19F5}"/>
              </a:ext>
            </a:extLst>
          </p:cNvPr>
          <p:cNvGrpSpPr/>
          <p:nvPr/>
        </p:nvGrpSpPr>
        <p:grpSpPr>
          <a:xfrm>
            <a:off x="2916358" y="226746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C30CA19-1AFA-4D66-AF46-C2A33B6A4A3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9E372D3-88D3-428C-89D1-A46B7ADA0E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ABCA888-ED0D-40E9-8157-A23A33AF7355}"/>
              </a:ext>
            </a:extLst>
          </p:cNvPr>
          <p:cNvGrpSpPr/>
          <p:nvPr/>
        </p:nvGrpSpPr>
        <p:grpSpPr>
          <a:xfrm>
            <a:off x="3895558" y="263466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D4D147CA-1558-4E5B-A5F6-A71F5F61F64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6A63BF5-2955-4B67-B858-33D6AB70A72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C0A12D39-D156-4466-A90E-AB399C80E560}"/>
              </a:ext>
            </a:extLst>
          </p:cNvPr>
          <p:cNvGrpSpPr/>
          <p:nvPr/>
        </p:nvGrpSpPr>
        <p:grpSpPr>
          <a:xfrm>
            <a:off x="3751558" y="329706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28F90548-225E-4102-9F14-E202EA5C47E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1C986F53-45A2-4D2D-AC75-0C293EC8C8B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CAB37AD-4832-4D22-AD4E-DC8AAB89F682}"/>
              </a:ext>
            </a:extLst>
          </p:cNvPr>
          <p:cNvGrpSpPr/>
          <p:nvPr/>
        </p:nvGrpSpPr>
        <p:grpSpPr>
          <a:xfrm>
            <a:off x="5004358" y="3117063"/>
            <a:ext cx="386490" cy="246221"/>
            <a:chOff x="945142" y="761367"/>
            <a:chExt cx="386490" cy="246221"/>
          </a:xfrm>
        </p:grpSpPr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C00911ED-8651-4EB5-A9A5-6CA8FDD7B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AD3F787-0DD1-4244-B97E-4F52DC94EB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F5311A9-F8A4-4C31-B55B-70D9F502D984}"/>
              </a:ext>
            </a:extLst>
          </p:cNvPr>
          <p:cNvGrpSpPr/>
          <p:nvPr/>
        </p:nvGrpSpPr>
        <p:grpSpPr>
          <a:xfrm>
            <a:off x="4737958" y="2584263"/>
            <a:ext cx="386490" cy="246221"/>
            <a:chOff x="945142" y="761367"/>
            <a:chExt cx="386490" cy="246221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47D8B3B-83AA-4E89-8581-8A751DBF562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D14115F-FCE9-4A83-AA3B-5EC03817DBF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74D90F0-1C8D-48B3-80E5-676CCDF0092A}"/>
              </a:ext>
            </a:extLst>
          </p:cNvPr>
          <p:cNvGrpSpPr/>
          <p:nvPr/>
        </p:nvGrpSpPr>
        <p:grpSpPr>
          <a:xfrm>
            <a:off x="6829594" y="526263"/>
            <a:ext cx="386490" cy="246221"/>
            <a:chOff x="945142" y="761367"/>
            <a:chExt cx="386490" cy="246221"/>
          </a:xfrm>
        </p:grpSpPr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D8130B7A-4B4E-44CE-B5F1-E80877CAEF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F5D1277-6A85-4263-87AD-3BF52415C76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0F13422A-0682-431C-8BF0-5523A3E628F0}"/>
              </a:ext>
            </a:extLst>
          </p:cNvPr>
          <p:cNvGrpSpPr/>
          <p:nvPr/>
        </p:nvGrpSpPr>
        <p:grpSpPr>
          <a:xfrm>
            <a:off x="7514794" y="930663"/>
            <a:ext cx="386490" cy="246221"/>
            <a:chOff x="945142" y="761367"/>
            <a:chExt cx="386490" cy="246221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334CF6-AE4F-4F67-959C-1830F5F00F8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6C3A1242-8908-4651-A838-E3313F44D9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BB1F97C-A637-417A-AE2C-AA388230A525}"/>
              </a:ext>
            </a:extLst>
          </p:cNvPr>
          <p:cNvGrpSpPr/>
          <p:nvPr/>
        </p:nvGrpSpPr>
        <p:grpSpPr>
          <a:xfrm>
            <a:off x="7580794" y="1407063"/>
            <a:ext cx="386490" cy="246221"/>
            <a:chOff x="945142" y="761367"/>
            <a:chExt cx="386490" cy="246221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D193CCF-58AD-45F2-BF35-E35EF544F0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4B6DBE0-5D5A-48C6-A3B5-0A88CA4DEBC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3461F0D-FDA6-4461-B651-81A78B1AB4ED}"/>
              </a:ext>
            </a:extLst>
          </p:cNvPr>
          <p:cNvGrpSpPr/>
          <p:nvPr/>
        </p:nvGrpSpPr>
        <p:grpSpPr>
          <a:xfrm>
            <a:off x="6640954" y="2083863"/>
            <a:ext cx="386490" cy="246221"/>
            <a:chOff x="945142" y="761367"/>
            <a:chExt cx="386490" cy="246221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B6DCFDF-A0ED-409D-8CF3-390344B2292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3D4F23B-2BAF-4C73-A012-F1AF49F6FBB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E60A04F-A458-423A-A3BE-178735AD281C}"/>
              </a:ext>
            </a:extLst>
          </p:cNvPr>
          <p:cNvGrpSpPr/>
          <p:nvPr/>
        </p:nvGrpSpPr>
        <p:grpSpPr>
          <a:xfrm>
            <a:off x="6855850" y="2998263"/>
            <a:ext cx="386490" cy="246221"/>
            <a:chOff x="945142" y="761367"/>
            <a:chExt cx="386490" cy="246221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E33F1B7-1745-480E-BA97-152C5E6D7C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B7954DD-105E-4950-9B44-88AE4A19562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2A6884-69E7-4685-91FA-B2D64226E636}"/>
              </a:ext>
            </a:extLst>
          </p:cNvPr>
          <p:cNvCxnSpPr>
            <a:stCxn id="254" idx="4"/>
            <a:endCxn id="272" idx="0"/>
          </p:cNvCxnSpPr>
          <p:nvPr/>
        </p:nvCxnSpPr>
        <p:spPr>
          <a:xfrm>
            <a:off x="8119847" y="1980750"/>
            <a:ext cx="8242" cy="2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F992D7-52E1-498E-ABF8-5E4A7E071EB7}"/>
              </a:ext>
            </a:extLst>
          </p:cNvPr>
          <p:cNvCxnSpPr>
            <a:cxnSpLocks/>
            <a:stCxn id="243" idx="2"/>
            <a:endCxn id="272" idx="4"/>
          </p:cNvCxnSpPr>
          <p:nvPr/>
        </p:nvCxnSpPr>
        <p:spPr>
          <a:xfrm rot="5400000" flipH="1" flipV="1">
            <a:off x="4007332" y="-465626"/>
            <a:ext cx="1282125" cy="6959388"/>
          </a:xfrm>
          <a:prstGeom prst="bentConnector3">
            <a:avLst>
              <a:gd name="adj1" fmla="val -29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E454993-7B5C-4513-9D6D-B91ABEA820FE}"/>
              </a:ext>
            </a:extLst>
          </p:cNvPr>
          <p:cNvGrpSpPr/>
          <p:nvPr/>
        </p:nvGrpSpPr>
        <p:grpSpPr>
          <a:xfrm>
            <a:off x="471348" y="516992"/>
            <a:ext cx="497777" cy="262329"/>
            <a:chOff x="1465446" y="383906"/>
            <a:chExt cx="497777" cy="262329"/>
          </a:xfrm>
          <a:noFill/>
        </p:grpSpPr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7A3FECD5-4D1B-484F-A879-71D0FFC81475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9105FE-9701-4C1A-B382-C7AC8924A09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54D3822-A7F8-4771-BD00-C0EB764C8B04}"/>
              </a:ext>
            </a:extLst>
          </p:cNvPr>
          <p:cNvGrpSpPr/>
          <p:nvPr/>
        </p:nvGrpSpPr>
        <p:grpSpPr>
          <a:xfrm>
            <a:off x="422638" y="2251787"/>
            <a:ext cx="497777" cy="262329"/>
            <a:chOff x="1465446" y="383906"/>
            <a:chExt cx="497777" cy="262329"/>
          </a:xfrm>
          <a:noFill/>
        </p:grpSpPr>
        <p:sp>
          <p:nvSpPr>
            <p:cNvPr id="207" name="Rectangle: Single Corner Snipped 206">
              <a:extLst>
                <a:ext uri="{FF2B5EF4-FFF2-40B4-BE49-F238E27FC236}">
                  <a16:creationId xmlns:a16="http://schemas.microsoft.com/office/drawing/2014/main" id="{C15AB2BF-ED67-49BE-8B46-866852A4E4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4F56E3-D323-4452-B48F-22FBEC1FC9A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CFE6CA2-C441-4A80-B65A-6543EB5143AC}"/>
              </a:ext>
            </a:extLst>
          </p:cNvPr>
          <p:cNvGrpSpPr/>
          <p:nvPr/>
        </p:nvGrpSpPr>
        <p:grpSpPr>
          <a:xfrm>
            <a:off x="6037789" y="445745"/>
            <a:ext cx="497777" cy="262329"/>
            <a:chOff x="1465446" y="383906"/>
            <a:chExt cx="497777" cy="262329"/>
          </a:xfrm>
          <a:noFill/>
        </p:grpSpPr>
        <p:sp>
          <p:nvSpPr>
            <p:cNvPr id="211" name="Rectangle: Single Corner Snipped 210">
              <a:extLst>
                <a:ext uri="{FF2B5EF4-FFF2-40B4-BE49-F238E27FC236}">
                  <a16:creationId xmlns:a16="http://schemas.microsoft.com/office/drawing/2014/main" id="{8AF12A05-F1B9-401F-8EB3-BA8E25038BCD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FD3A30E-14BE-46E2-9305-0BA5F506273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02BD57AD-2497-4CBB-8D6C-84536A74B52E}"/>
              </a:ext>
            </a:extLst>
          </p:cNvPr>
          <p:cNvCxnSpPr>
            <a:stCxn id="34" idx="4"/>
            <a:endCxn id="11" idx="0"/>
          </p:cNvCxnSpPr>
          <p:nvPr/>
        </p:nvCxnSpPr>
        <p:spPr>
          <a:xfrm>
            <a:off x="1158387" y="1966588"/>
            <a:ext cx="9622" cy="93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AF339A0-4359-4D36-A7D6-60B39AC43472}"/>
              </a:ext>
            </a:extLst>
          </p:cNvPr>
          <p:cNvGrpSpPr/>
          <p:nvPr/>
        </p:nvGrpSpPr>
        <p:grpSpPr>
          <a:xfrm>
            <a:off x="4884809" y="454268"/>
            <a:ext cx="812616" cy="374132"/>
            <a:chOff x="1036800" y="928800"/>
            <a:chExt cx="763201" cy="483456"/>
          </a:xfrm>
        </p:grpSpPr>
        <p:sp>
          <p:nvSpPr>
            <p:cNvPr id="225" name="Cylinder 224">
              <a:extLst>
                <a:ext uri="{FF2B5EF4-FFF2-40B4-BE49-F238E27FC236}">
                  <a16:creationId xmlns:a16="http://schemas.microsoft.com/office/drawing/2014/main" id="{127D9747-9D4D-40FD-8B6F-1A62D8FE5ED1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10CBB49-C022-4584-823B-365F6C32953D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C07373A-BCC8-418C-95CC-871AD5E0A3EE}"/>
              </a:ext>
            </a:extLst>
          </p:cNvPr>
          <p:cNvGrpSpPr/>
          <p:nvPr/>
        </p:nvGrpSpPr>
        <p:grpSpPr>
          <a:xfrm>
            <a:off x="4884808" y="1125244"/>
            <a:ext cx="812616" cy="374132"/>
            <a:chOff x="1036800" y="928800"/>
            <a:chExt cx="763201" cy="483456"/>
          </a:xfrm>
        </p:grpSpPr>
        <p:sp>
          <p:nvSpPr>
            <p:cNvPr id="230" name="Cylinder 229">
              <a:extLst>
                <a:ext uri="{FF2B5EF4-FFF2-40B4-BE49-F238E27FC236}">
                  <a16:creationId xmlns:a16="http://schemas.microsoft.com/office/drawing/2014/main" id="{B576A957-17D3-467E-89AE-1687344EFE68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E1894DD-09C6-470A-A676-7AFA3D9A337A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1675EB5C-86C9-4262-BB3E-9708B288EB61}"/>
              </a:ext>
            </a:extLst>
          </p:cNvPr>
          <p:cNvCxnSpPr>
            <a:stCxn id="225" idx="3"/>
            <a:endCxn id="230" idx="1"/>
          </p:cNvCxnSpPr>
          <p:nvPr/>
        </p:nvCxnSpPr>
        <p:spPr>
          <a:xfrm flipH="1">
            <a:off x="5291116" y="828400"/>
            <a:ext cx="1" cy="296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B58CE35-A3AC-41D1-92C2-24F0720DADD9}"/>
              </a:ext>
            </a:extLst>
          </p:cNvPr>
          <p:cNvSpPr/>
          <p:nvPr/>
        </p:nvSpPr>
        <p:spPr>
          <a:xfrm>
            <a:off x="4566215" y="9311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C7CE426A-A0E3-403F-B1AB-2D0B6D593647}"/>
              </a:ext>
            </a:extLst>
          </p:cNvPr>
          <p:cNvCxnSpPr>
            <a:stCxn id="227" idx="1"/>
            <a:endCxn id="233" idx="0"/>
          </p:cNvCxnSpPr>
          <p:nvPr/>
        </p:nvCxnSpPr>
        <p:spPr>
          <a:xfrm rot="10800000" flipV="1">
            <a:off x="4645122" y="672136"/>
            <a:ext cx="239689" cy="25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id="{F58E42C5-E85A-4B1E-987C-B8A40E1C0D5E}"/>
              </a:ext>
            </a:extLst>
          </p:cNvPr>
          <p:cNvCxnSpPr>
            <a:stCxn id="231" idx="1"/>
            <a:endCxn id="233" idx="4"/>
          </p:cNvCxnSpPr>
          <p:nvPr/>
        </p:nvCxnSpPr>
        <p:spPr>
          <a:xfrm rot="10800000">
            <a:off x="4645121" y="1077081"/>
            <a:ext cx="239688" cy="266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1620B2E-C15F-4A20-8EDB-87675C1D0FDA}"/>
              </a:ext>
            </a:extLst>
          </p:cNvPr>
          <p:cNvGrpSpPr/>
          <p:nvPr/>
        </p:nvGrpSpPr>
        <p:grpSpPr>
          <a:xfrm>
            <a:off x="3465147" y="804416"/>
            <a:ext cx="949971" cy="472172"/>
            <a:chOff x="4340352" y="955718"/>
            <a:chExt cx="1016350" cy="525987"/>
          </a:xfrm>
        </p:grpSpPr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04F9C2F1-C0F5-4216-9E34-2E067D8DE3F6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24D1C12-1795-4C17-A4D0-3588C9CC16AB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F56AAD8F-CE84-4982-A8A2-CF090E326B56}"/>
              </a:ext>
            </a:extLst>
          </p:cNvPr>
          <p:cNvCxnSpPr>
            <a:stCxn id="233" idx="2"/>
            <a:endCxn id="245" idx="3"/>
          </p:cNvCxnSpPr>
          <p:nvPr/>
        </p:nvCxnSpPr>
        <p:spPr>
          <a:xfrm flipH="1">
            <a:off x="4415118" y="1004110"/>
            <a:ext cx="151097" cy="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B10AAE96-DB28-4359-9B0B-CC032507D38A}"/>
              </a:ext>
            </a:extLst>
          </p:cNvPr>
          <p:cNvCxnSpPr>
            <a:cxnSpLocks/>
            <a:stCxn id="245" idx="1"/>
            <a:endCxn id="141" idx="6"/>
          </p:cNvCxnSpPr>
          <p:nvPr/>
        </p:nvCxnSpPr>
        <p:spPr>
          <a:xfrm flipH="1">
            <a:off x="1926684" y="1004471"/>
            <a:ext cx="1544160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C4029ED-4016-4BBA-A5ED-3956D762F8AE}"/>
              </a:ext>
            </a:extLst>
          </p:cNvPr>
          <p:cNvGrpSpPr/>
          <p:nvPr/>
        </p:nvGrpSpPr>
        <p:grpSpPr>
          <a:xfrm>
            <a:off x="3386588" y="378284"/>
            <a:ext cx="451472" cy="262329"/>
            <a:chOff x="1465446" y="383906"/>
            <a:chExt cx="497777" cy="262329"/>
          </a:xfrm>
          <a:noFill/>
        </p:grpSpPr>
        <p:sp>
          <p:nvSpPr>
            <p:cNvPr id="268" name="Rectangle: Single Corner Snipped 267">
              <a:extLst>
                <a:ext uri="{FF2B5EF4-FFF2-40B4-BE49-F238E27FC236}">
                  <a16:creationId xmlns:a16="http://schemas.microsoft.com/office/drawing/2014/main" id="{8746C196-C6BB-453E-AF31-9EB051F1469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319DDBD-33D4-42AF-A2F7-3087FD8E28B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CAAB251-2EAC-461E-B6B6-B0F93B59825D}"/>
              </a:ext>
            </a:extLst>
          </p:cNvPr>
          <p:cNvGrpSpPr/>
          <p:nvPr/>
        </p:nvGrpSpPr>
        <p:grpSpPr>
          <a:xfrm>
            <a:off x="4698650" y="403130"/>
            <a:ext cx="386490" cy="246221"/>
            <a:chOff x="945142" y="761367"/>
            <a:chExt cx="386490" cy="246221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448546-2F41-4D5D-8292-182885424D5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884F947-4B5C-4AF8-B399-7B51C605AE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471BE06-CFD4-4199-8261-AEE6BF06763B}"/>
              </a:ext>
            </a:extLst>
          </p:cNvPr>
          <p:cNvGrpSpPr/>
          <p:nvPr/>
        </p:nvGrpSpPr>
        <p:grpSpPr>
          <a:xfrm>
            <a:off x="4707050" y="1052330"/>
            <a:ext cx="386490" cy="246221"/>
            <a:chOff x="945142" y="761367"/>
            <a:chExt cx="386490" cy="246221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CBB33BF-3DE5-4D01-BC7D-391E247B57E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253C13D-31FD-48B6-9447-53ACC83F7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C39C044-63C9-4914-8ECD-FE51C7506742}"/>
              </a:ext>
            </a:extLst>
          </p:cNvPr>
          <p:cNvGrpSpPr/>
          <p:nvPr/>
        </p:nvGrpSpPr>
        <p:grpSpPr>
          <a:xfrm>
            <a:off x="3389450" y="713930"/>
            <a:ext cx="386490" cy="246221"/>
            <a:chOff x="945142" y="761367"/>
            <a:chExt cx="386490" cy="246221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940C26-09B6-415E-9B74-1D5DA0E82A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F0CA856-059B-4E75-A8BB-DB59C7B7038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D7B0324-0693-44C9-92AD-A60B3C04B6C9}"/>
              </a:ext>
            </a:extLst>
          </p:cNvPr>
          <p:cNvGrpSpPr/>
          <p:nvPr/>
        </p:nvGrpSpPr>
        <p:grpSpPr>
          <a:xfrm>
            <a:off x="6072773" y="3088960"/>
            <a:ext cx="842043" cy="426381"/>
            <a:chOff x="1501932" y="2603376"/>
            <a:chExt cx="1623962" cy="36576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72A2749-C7B4-47BC-858E-FD8323C5066B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7FFD795-6CAF-4046-9B2D-78FE0676BA89}"/>
                </a:ext>
              </a:extLst>
            </p:cNvPr>
            <p:cNvSpPr txBox="1"/>
            <p:nvPr/>
          </p:nvSpPr>
          <p:spPr>
            <a:xfrm>
              <a:off x="1501932" y="2613533"/>
              <a:ext cx="1623962" cy="34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History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98EC020-FC3A-4E0B-BF2B-1BC4C1ED8810}"/>
              </a:ext>
            </a:extLst>
          </p:cNvPr>
          <p:cNvCxnSpPr>
            <a:cxnSpLocks/>
            <a:stCxn id="331" idx="1"/>
            <a:endCxn id="197" idx="3"/>
          </p:cNvCxnSpPr>
          <p:nvPr/>
        </p:nvCxnSpPr>
        <p:spPr>
          <a:xfrm flipH="1">
            <a:off x="6798567" y="3299309"/>
            <a:ext cx="136427" cy="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ACA4C4B-BC7C-4E25-B84C-F72E17E4E8B2}"/>
              </a:ext>
            </a:extLst>
          </p:cNvPr>
          <p:cNvGrpSpPr/>
          <p:nvPr/>
        </p:nvGrpSpPr>
        <p:grpSpPr>
          <a:xfrm>
            <a:off x="5982586" y="2979975"/>
            <a:ext cx="386490" cy="246221"/>
            <a:chOff x="945142" y="761367"/>
            <a:chExt cx="386490" cy="246221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BE8BB1B-DC61-46DF-8AB4-14A83EF4786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FED51FE-D5CF-428A-8E51-EFDD0FCC9D4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26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860054C-1304-4AC5-A86F-C2D6F8D5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3" y="1398454"/>
            <a:ext cx="515564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31085">
            <a:extLst>
              <a:ext uri="{FF2B5EF4-FFF2-40B4-BE49-F238E27FC236}">
                <a16:creationId xmlns:a16="http://schemas.microsoft.com/office/drawing/2014/main" id="{F1A3CFB3-CFE2-46E4-AC58-FE25BC229996}"/>
              </a:ext>
            </a:extLst>
          </p:cNvPr>
          <p:cNvSpPr txBox="1"/>
          <p:nvPr/>
        </p:nvSpPr>
        <p:spPr>
          <a:xfrm>
            <a:off x="3173408" y="1091999"/>
            <a:ext cx="500837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D4576E-2F82-4560-B24D-2C55646891B0}"/>
              </a:ext>
            </a:extLst>
          </p:cNvPr>
          <p:cNvCxnSpPr>
            <a:cxnSpLocks/>
            <a:stCxn id="8" idx="3"/>
            <a:endCxn id="50" idx="2"/>
          </p:cNvCxnSpPr>
          <p:nvPr/>
        </p:nvCxnSpPr>
        <p:spPr>
          <a:xfrm flipV="1">
            <a:off x="2231506" y="1783544"/>
            <a:ext cx="1154709" cy="11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2241A4F-5622-4223-BFAD-ECDECA7D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6" y="2891295"/>
            <a:ext cx="515565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C234DC-A3D5-4148-967C-616C3FEA08D5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419912" y="2354533"/>
            <a:ext cx="1483853" cy="54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565D19-DF95-49C1-A84E-AA750D59C3C1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2231506" y="2925117"/>
            <a:ext cx="846240" cy="1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888A0-F09C-4A47-B1C2-D22C6B431482}"/>
              </a:ext>
            </a:extLst>
          </p:cNvPr>
          <p:cNvGrpSpPr/>
          <p:nvPr/>
        </p:nvGrpSpPr>
        <p:grpSpPr>
          <a:xfrm>
            <a:off x="4995588" y="2515777"/>
            <a:ext cx="604402" cy="449256"/>
            <a:chOff x="6570310" y="3427800"/>
            <a:chExt cx="848858" cy="641500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19465DB-3B5E-4F84-8D79-59C59629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68" y="3427800"/>
              <a:ext cx="641500" cy="641500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DF30345-076E-4664-BAFE-DE48915D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0310" y="3664198"/>
              <a:ext cx="349023" cy="349023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BA32FF16-CFD4-4E6E-BDA7-D0206CB8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87" y="3695005"/>
            <a:ext cx="537169" cy="4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9780A-5390-4CFF-A364-45D69E6C0BD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5001348" y="2738802"/>
            <a:ext cx="1362638" cy="85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40E1E99-4A6A-470F-991E-93FCDA9F857D}"/>
              </a:ext>
            </a:extLst>
          </p:cNvPr>
          <p:cNvCxnSpPr>
            <a:cxnSpLocks/>
            <a:stCxn id="8" idx="3"/>
            <a:endCxn id="72" idx="1"/>
          </p:cNvCxnSpPr>
          <p:nvPr/>
        </p:nvCxnSpPr>
        <p:spPr>
          <a:xfrm>
            <a:off x="2231506" y="2925117"/>
            <a:ext cx="146068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091C2C-E0C2-49D8-A280-DB541794BF9C}"/>
              </a:ext>
            </a:extLst>
          </p:cNvPr>
          <p:cNvGrpSpPr/>
          <p:nvPr/>
        </p:nvGrpSpPr>
        <p:grpSpPr>
          <a:xfrm>
            <a:off x="5334876" y="3199319"/>
            <a:ext cx="612224" cy="449256"/>
            <a:chOff x="7375247" y="4420583"/>
            <a:chExt cx="859845" cy="64150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66B5D4D-A7E1-4AD5-B038-A3B83F24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592" y="4420583"/>
              <a:ext cx="641500" cy="6415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F7FF7D0-BB24-4162-A72A-94E8C95F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5247" y="4662581"/>
              <a:ext cx="349023" cy="34902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FB1CDA-329B-448E-B32B-A60265C3E4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42" y="2667335"/>
            <a:ext cx="515564" cy="51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2A6C4-5788-471C-8FED-F852A285F5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04" y="2237862"/>
            <a:ext cx="345492" cy="34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EE4ED-35CC-454D-8B1A-1C14457F09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07" y="2208649"/>
            <a:ext cx="400957" cy="400957"/>
          </a:xfrm>
          <a:prstGeom prst="rect">
            <a:avLst/>
          </a:prstGeom>
        </p:spPr>
      </p:pic>
      <p:sp>
        <p:nvSpPr>
          <p:cNvPr id="144" name="TextBox 144">
            <a:extLst>
              <a:ext uri="{FF2B5EF4-FFF2-40B4-BE49-F238E27FC236}">
                <a16:creationId xmlns:a16="http://schemas.microsoft.com/office/drawing/2014/main" id="{A1245DE0-02B0-41D4-9D7D-D12E2B3BBC92}"/>
              </a:ext>
            </a:extLst>
          </p:cNvPr>
          <p:cNvSpPr txBox="1"/>
          <p:nvPr/>
        </p:nvSpPr>
        <p:spPr>
          <a:xfrm>
            <a:off x="1297742" y="1752743"/>
            <a:ext cx="723021" cy="1648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Private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154A06-E00D-4507-AFC1-68B84FC6D1AB}"/>
              </a:ext>
            </a:extLst>
          </p:cNvPr>
          <p:cNvSpPr txBox="1"/>
          <p:nvPr/>
        </p:nvSpPr>
        <p:spPr>
          <a:xfrm>
            <a:off x="1932129" y="1774444"/>
            <a:ext cx="723021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Public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D1F7D3-80C6-4F7A-BBFB-706D38E2C171}"/>
              </a:ext>
            </a:extLst>
          </p:cNvPr>
          <p:cNvSpPr txBox="1"/>
          <p:nvPr/>
        </p:nvSpPr>
        <p:spPr>
          <a:xfrm>
            <a:off x="1464964" y="3224087"/>
            <a:ext cx="962510" cy="1509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Registration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9AE39-4BF3-4443-BF83-A832C4DF32E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60770" y="1699355"/>
            <a:ext cx="1850398" cy="2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3E1BCF-0837-4DA9-B1B1-BC120763E36F}"/>
              </a:ext>
            </a:extLst>
          </p:cNvPr>
          <p:cNvGrpSpPr/>
          <p:nvPr/>
        </p:nvGrpSpPr>
        <p:grpSpPr>
          <a:xfrm>
            <a:off x="4804269" y="1045424"/>
            <a:ext cx="1370842" cy="773925"/>
            <a:chOff x="6615242" y="1393898"/>
            <a:chExt cx="1925293" cy="11051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7FC194-C837-4F54-9603-BE8744A1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055" y="1857499"/>
              <a:ext cx="641500" cy="641500"/>
            </a:xfrm>
            <a:prstGeom prst="rect">
              <a:avLst/>
            </a:prstGeom>
          </p:spPr>
        </p:pic>
        <p:sp>
          <p:nvSpPr>
            <p:cNvPr id="146" name="TextBox 144">
              <a:extLst>
                <a:ext uri="{FF2B5EF4-FFF2-40B4-BE49-F238E27FC236}">
                  <a16:creationId xmlns:a16="http://schemas.microsoft.com/office/drawing/2014/main" id="{71698562-3CB7-497C-9B4F-A09DBD76CB3B}"/>
                </a:ext>
              </a:extLst>
            </p:cNvPr>
            <p:cNvSpPr txBox="1"/>
            <p:nvPr/>
          </p:nvSpPr>
          <p:spPr>
            <a:xfrm>
              <a:off x="6615242" y="1393898"/>
              <a:ext cx="1925293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Digital Signature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E1E456B-3FBA-43D8-B28E-007E7D440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60414" y="2109911"/>
              <a:ext cx="349023" cy="349023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6CA5609-6547-4719-AE62-F75743B0F2B8}"/>
              </a:ext>
            </a:extLst>
          </p:cNvPr>
          <p:cNvSpPr txBox="1"/>
          <p:nvPr/>
        </p:nvSpPr>
        <p:spPr>
          <a:xfrm>
            <a:off x="3846366" y="1120599"/>
            <a:ext cx="903014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Input and Output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DDE1B8-5750-4F4E-9383-AD0954CFD0FB}"/>
              </a:ext>
            </a:extLst>
          </p:cNvPr>
          <p:cNvSpPr txBox="1"/>
          <p:nvPr/>
        </p:nvSpPr>
        <p:spPr>
          <a:xfrm>
            <a:off x="6569764" y="3818719"/>
            <a:ext cx="1641586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4D217E-EE1D-4C36-AB71-64016B7477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925" y="1559432"/>
            <a:ext cx="279845" cy="2798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6F997-58EA-41B2-9215-5E5E1CCD8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067" y="2757580"/>
            <a:ext cx="279845" cy="2798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9FDF32A-6633-4DED-870A-1B6B215FBD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1503" y="3450065"/>
            <a:ext cx="279845" cy="279845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1D89A7-9880-43A7-B956-6B6F8F70C884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3593311" y="2897503"/>
            <a:ext cx="546756" cy="1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67DDA-776D-4827-A494-157300A2CB82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 flipV="1">
            <a:off x="4229356" y="3589988"/>
            <a:ext cx="492147" cy="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B2708D-0AA6-4F88-81AE-2C2860699A9B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3643997" y="1590999"/>
            <a:ext cx="536928" cy="10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DD75C63-42E4-413F-8B3D-CC70AB816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519" y="1087466"/>
            <a:ext cx="2862384" cy="26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550D673-987B-40BB-A7C0-5C3FFD8562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48" y="1568455"/>
            <a:ext cx="574465" cy="575786"/>
          </a:xfrm>
          <a:prstGeom prst="rect">
            <a:avLst/>
          </a:prstGeom>
        </p:spPr>
      </p:pic>
      <p:sp>
        <p:nvSpPr>
          <p:cNvPr id="79" name="TextBox 144">
            <a:extLst>
              <a:ext uri="{FF2B5EF4-FFF2-40B4-BE49-F238E27FC236}">
                <a16:creationId xmlns:a16="http://schemas.microsoft.com/office/drawing/2014/main" id="{2D39D4D7-A92A-4261-AF3C-36AF6A763535}"/>
              </a:ext>
            </a:extLst>
          </p:cNvPr>
          <p:cNvSpPr txBox="1"/>
          <p:nvPr/>
        </p:nvSpPr>
        <p:spPr>
          <a:xfrm>
            <a:off x="3255600" y="1750927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1015732" y="1112599"/>
            <a:ext cx="1145420" cy="1018174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2089819" y="1847535"/>
            <a:ext cx="816529" cy="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8161404" y="2009982"/>
            <a:ext cx="750491" cy="688099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</p:cNvCxnSpPr>
          <p:nvPr/>
        </p:nvCxnSpPr>
        <p:spPr>
          <a:xfrm flipV="1">
            <a:off x="6257491" y="2197378"/>
            <a:ext cx="1009746" cy="3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6878183" y="1316025"/>
            <a:ext cx="1347832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Multiple User’s Inputs and Outputs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8245113" y="1943313"/>
            <a:ext cx="1042074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80813" y="1856348"/>
            <a:ext cx="628349" cy="4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4" y="3260780"/>
            <a:ext cx="447851" cy="5664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609601" y="2497014"/>
            <a:ext cx="1361782" cy="631011"/>
            <a:chOff x="5215577" y="1857499"/>
            <a:chExt cx="2296653" cy="84134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215577" y="1980030"/>
              <a:ext cx="1846496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1090853" y="3748639"/>
            <a:ext cx="1351332" cy="816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1781203" y="2130773"/>
            <a:ext cx="8427" cy="36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1773799" y="2978141"/>
            <a:ext cx="7404" cy="28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98" y="2358177"/>
            <a:ext cx="278249" cy="325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53" y="2527639"/>
            <a:ext cx="294870" cy="345044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6917565" y="2850713"/>
            <a:ext cx="1578001" cy="2509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CDAB60E-0456-4267-8751-02669800E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06" y="1792839"/>
            <a:ext cx="191557" cy="19155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F7F3A4E-6710-43E1-8A22-ACE1DAF00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5" y="2028058"/>
            <a:ext cx="191557" cy="1915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0031A28-0488-4DF2-9313-92C1698C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326" y="2021446"/>
            <a:ext cx="191557" cy="1915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571F63B-33D8-469B-89DE-57EA5F35F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52" y="1786503"/>
            <a:ext cx="191557" cy="19155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1877B9A-99A7-4206-B07B-CDE923862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321" y="1786503"/>
            <a:ext cx="191557" cy="19155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F155C5C-3BCE-418F-879A-8AA7C7231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3826" y="2019534"/>
            <a:ext cx="191557" cy="19155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4269B15-DBFA-4185-953F-4F2F8110F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4" y="2262718"/>
            <a:ext cx="191557" cy="19155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DA0488C-F977-493E-A3D0-B4BFCB22F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77" y="2257181"/>
            <a:ext cx="191557" cy="19155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098E28-12A3-4133-9076-78BDBA16F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54" y="2262718"/>
            <a:ext cx="191557" cy="191557"/>
          </a:xfrm>
          <a:prstGeom prst="rect">
            <a:avLst/>
          </a:prstGeom>
        </p:spPr>
      </p:pic>
      <p:sp>
        <p:nvSpPr>
          <p:cNvPr id="141" name="TextBox 144">
            <a:extLst>
              <a:ext uri="{FF2B5EF4-FFF2-40B4-BE49-F238E27FC236}">
                <a16:creationId xmlns:a16="http://schemas.microsoft.com/office/drawing/2014/main" id="{F1DD15A3-E242-44A1-8743-0196F212F3E2}"/>
              </a:ext>
            </a:extLst>
          </p:cNvPr>
          <p:cNvSpPr txBox="1"/>
          <p:nvPr/>
        </p:nvSpPr>
        <p:spPr>
          <a:xfrm>
            <a:off x="2812522" y="2184216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9DB1AF-0A32-4367-A8A0-48035A10BF7C}"/>
              </a:ext>
            </a:extLst>
          </p:cNvPr>
          <p:cNvSpPr txBox="1"/>
          <p:nvPr/>
        </p:nvSpPr>
        <p:spPr>
          <a:xfrm>
            <a:off x="4335225" y="4098423"/>
            <a:ext cx="1729157" cy="2082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A6E85C-9C8B-4FA3-A846-1EE1A0573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164" y="1398637"/>
            <a:ext cx="3015080" cy="28335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919C54-77DF-449C-8D32-256E702C8A4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997725" y="3093503"/>
            <a:ext cx="2099075" cy="45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44">
            <a:extLst>
              <a:ext uri="{FF2B5EF4-FFF2-40B4-BE49-F238E27FC236}">
                <a16:creationId xmlns:a16="http://schemas.microsoft.com/office/drawing/2014/main" id="{0B7F6A5D-42F8-4DAD-8448-2DE619F21B58}"/>
              </a:ext>
            </a:extLst>
          </p:cNvPr>
          <p:cNvSpPr txBox="1"/>
          <p:nvPr/>
        </p:nvSpPr>
        <p:spPr>
          <a:xfrm>
            <a:off x="2591322" y="3322569"/>
            <a:ext cx="1091396" cy="1237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Add to Blockchain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D00C5-4FCF-4584-A006-514A1F0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F72C7-AB90-4E84-8AEC-B8ABE7A81DA4}"/>
              </a:ext>
            </a:extLst>
          </p:cNvPr>
          <p:cNvGraphicFramePr>
            <a:graphicFrameLocks noGrp="1"/>
          </p:cNvGraphicFramePr>
          <p:nvPr/>
        </p:nvGraphicFramePr>
        <p:xfrm>
          <a:off x="3609862" y="452755"/>
          <a:ext cx="1924276" cy="4998720"/>
        </p:xfrm>
        <a:graphic>
          <a:graphicData uri="http://schemas.openxmlformats.org/drawingml/2006/table">
            <a:tbl>
              <a:tblPr firstRow="1" firstCol="1" bandRow="1">
                <a:tableStyleId>{608F3B1B-B6BC-4BD1-84F6-B15D053847C7}</a:tableStyleId>
              </a:tblPr>
              <a:tblGrid>
                <a:gridCol w="641158">
                  <a:extLst>
                    <a:ext uri="{9D8B030D-6E8A-4147-A177-3AD203B41FA5}">
                      <a16:colId xmlns:a16="http://schemas.microsoft.com/office/drawing/2014/main" val="2836010066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3759679039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111876941"/>
                    </a:ext>
                  </a:extLst>
                </a:gridCol>
              </a:tblGrid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Attribute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Unit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Type of Data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9612132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Age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In Years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8281333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Sex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Male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Female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544678449"/>
                  </a:ext>
                </a:extLst>
              </a:tr>
              <a:tr h="9238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Chest Pain Type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Non-anginal Pain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Asymptomatic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971488939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Blood Pressure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94-200 (mm HG)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2163682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Cholesterol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126-564 (mg/dl)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300290577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Fasting Blood Sugar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 &gt; 120 mg/dl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2326829"/>
                  </a:ext>
                </a:extLst>
              </a:tr>
              <a:tr h="7891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ECG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Normal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Abnormal ST-T Wave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Left Ventricular Hypertrophy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9666127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Maximum Heart Rate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71-202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9609452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Exercise Angina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63567681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Oldpeak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0 - 6.2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419259855"/>
                  </a:ext>
                </a:extLst>
              </a:tr>
              <a:tr h="4426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ST Slope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Upsloping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Flat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Downsloping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0522327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Heart Disease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dirty="0">
                          <a:effectLst/>
                        </a:rPr>
                        <a:t>Yes / No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46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5731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5379</TotalTime>
  <Words>1114</Words>
  <Application>Microsoft Office PowerPoint</Application>
  <PresentationFormat>On-screen Show (16:9)</PresentationFormat>
  <Paragraphs>552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Times New Roman</vt:lpstr>
      <vt:lpstr>Cambria Math</vt:lpstr>
      <vt:lpstr>Vidaloka</vt:lpstr>
      <vt:lpstr>Montserrat</vt:lpstr>
      <vt:lpstr>Arial</vt:lpstr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Israt Tasnim Esha</cp:lastModifiedBy>
  <cp:revision>221</cp:revision>
  <dcterms:modified xsi:type="dcterms:W3CDTF">2024-12-02T03:47:12Z</dcterms:modified>
</cp:coreProperties>
</file>