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73" r:id="rId2"/>
    <p:sldId id="258" r:id="rId3"/>
    <p:sldId id="331" r:id="rId4"/>
    <p:sldId id="327" r:id="rId5"/>
    <p:sldId id="325" r:id="rId6"/>
    <p:sldId id="326" r:id="rId7"/>
    <p:sldId id="262" r:id="rId8"/>
    <p:sldId id="261" r:id="rId9"/>
    <p:sldId id="329" r:id="rId10"/>
    <p:sldId id="332" r:id="rId11"/>
    <p:sldId id="259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31"/>
    <a:srgbClr val="D101B3"/>
    <a:srgbClr val="2C2423"/>
    <a:srgbClr val="195C14"/>
    <a:srgbClr val="6C044E"/>
    <a:srgbClr val="FFB2FF"/>
    <a:srgbClr val="B797CF"/>
    <a:srgbClr val="AB8BC3"/>
    <a:srgbClr val="FFB27F"/>
    <a:srgbClr val="C8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192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8BB82-BBA8-479F-89B2-62884F040492}"/>
              </a:ext>
            </a:extLst>
          </p:cNvPr>
          <p:cNvSpPr/>
          <p:nvPr/>
        </p:nvSpPr>
        <p:spPr>
          <a:xfrm>
            <a:off x="1493520" y="1442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BB916-155A-4248-B133-3A2EC98F7B9E}"/>
              </a:ext>
            </a:extLst>
          </p:cNvPr>
          <p:cNvSpPr/>
          <p:nvPr/>
        </p:nvSpPr>
        <p:spPr>
          <a:xfrm>
            <a:off x="1493520" y="2458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276B3-8F61-40D3-8541-F18F21244C1A}"/>
              </a:ext>
            </a:extLst>
          </p:cNvPr>
          <p:cNvSpPr/>
          <p:nvPr/>
        </p:nvSpPr>
        <p:spPr>
          <a:xfrm>
            <a:off x="1493520" y="3474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FE136-FDA6-4061-9EA2-D33DECE19C8D}"/>
              </a:ext>
            </a:extLst>
          </p:cNvPr>
          <p:cNvSpPr/>
          <p:nvPr/>
        </p:nvSpPr>
        <p:spPr>
          <a:xfrm>
            <a:off x="3545840" y="3329634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EF8B5-9731-466F-ABDE-0F6CC61D44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15160" y="18592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E0C594-47AC-41DC-B20E-4507DA9B2A45}"/>
              </a:ext>
            </a:extLst>
          </p:cNvPr>
          <p:cNvSpPr txBox="1"/>
          <p:nvPr/>
        </p:nvSpPr>
        <p:spPr>
          <a:xfrm>
            <a:off x="1915160" y="2005111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AF0FD-438D-4038-9B8B-263B23B2AA70}"/>
              </a:ext>
            </a:extLst>
          </p:cNvPr>
          <p:cNvSpPr/>
          <p:nvPr/>
        </p:nvSpPr>
        <p:spPr>
          <a:xfrm>
            <a:off x="3129280" y="2458720"/>
            <a:ext cx="167640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B2D76-3085-4880-BD5B-2CA2A74E8521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336800" y="2667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F6FAA-FECC-48EC-AD94-BE830AA3F3C5}"/>
              </a:ext>
            </a:extLst>
          </p:cNvPr>
          <p:cNvSpPr txBox="1"/>
          <p:nvPr/>
        </p:nvSpPr>
        <p:spPr>
          <a:xfrm>
            <a:off x="2372361" y="236104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2B15F-0678-4C91-A4E7-26087C71A234}"/>
              </a:ext>
            </a:extLst>
          </p:cNvPr>
          <p:cNvCxnSpPr/>
          <p:nvPr/>
        </p:nvCxnSpPr>
        <p:spPr>
          <a:xfrm>
            <a:off x="1940560" y="28752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0B5C2-F647-41DC-8ED6-CB641D98353D}"/>
              </a:ext>
            </a:extLst>
          </p:cNvPr>
          <p:cNvSpPr txBox="1"/>
          <p:nvPr/>
        </p:nvSpPr>
        <p:spPr>
          <a:xfrm>
            <a:off x="1209041" y="2951499"/>
            <a:ext cx="112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C4A00F-EE6F-4513-BD32-F9A658562503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>
            <a:off x="1493520" y="2667000"/>
            <a:ext cx="12700" cy="1016000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1F5F6-BCAD-4FD3-B984-DB6CE07E8C1E}"/>
              </a:ext>
            </a:extLst>
          </p:cNvPr>
          <p:cNvSpPr/>
          <p:nvPr/>
        </p:nvSpPr>
        <p:spPr>
          <a:xfrm>
            <a:off x="6085839" y="2427921"/>
            <a:ext cx="883917" cy="4829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SecurityAlarm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9E03E7-E04D-48D2-B450-EE33458B8002}"/>
              </a:ext>
            </a:extLst>
          </p:cNvPr>
          <p:cNvCxnSpPr>
            <a:cxnSpLocks/>
            <a:stCxn id="3" idx="1"/>
            <a:endCxn id="11" idx="0"/>
          </p:cNvCxnSpPr>
          <p:nvPr/>
        </p:nvCxnSpPr>
        <p:spPr>
          <a:xfrm rot="10800000" flipH="1">
            <a:off x="1493520" y="2458720"/>
            <a:ext cx="2473960" cy="208280"/>
          </a:xfrm>
          <a:prstGeom prst="bentConnector4">
            <a:avLst>
              <a:gd name="adj1" fmla="val -9240"/>
              <a:gd name="adj2" fmla="val 668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DE6EF7-6D83-477A-BB0F-9C01150E2EA1}"/>
              </a:ext>
            </a:extLst>
          </p:cNvPr>
          <p:cNvSpPr txBox="1"/>
          <p:nvPr/>
        </p:nvSpPr>
        <p:spPr>
          <a:xfrm>
            <a:off x="3271520" y="207802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F17EC0-5D84-4409-850C-BDEC80E1464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4805680" y="2667000"/>
            <a:ext cx="1280159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5DC232-E270-49B6-BCF4-9FADC21D69A4}"/>
              </a:ext>
            </a:extLst>
          </p:cNvPr>
          <p:cNvSpPr txBox="1"/>
          <p:nvPr/>
        </p:nvSpPr>
        <p:spPr>
          <a:xfrm>
            <a:off x="5567679" y="2332772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700965-4C7C-4F9B-8B65-59CE31C805CF}"/>
              </a:ext>
            </a:extLst>
          </p:cNvPr>
          <p:cNvSpPr/>
          <p:nvPr/>
        </p:nvSpPr>
        <p:spPr>
          <a:xfrm>
            <a:off x="4348480" y="1442720"/>
            <a:ext cx="1127757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7FAEB0-3BCA-403C-A6FC-F9C47A4F5C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7480" y="2875280"/>
            <a:ext cx="0" cy="45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0F4038-4A5D-4BB9-9CAA-8E816BBC2970}"/>
              </a:ext>
            </a:extLst>
          </p:cNvPr>
          <p:cNvSpPr txBox="1"/>
          <p:nvPr/>
        </p:nvSpPr>
        <p:spPr>
          <a:xfrm>
            <a:off x="3271520" y="2957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26BA12-3335-4234-B193-CB30F1187784}"/>
              </a:ext>
            </a:extLst>
          </p:cNvPr>
          <p:cNvCxnSpPr>
            <a:stCxn id="2" idx="3"/>
            <a:endCxn id="48" idx="1"/>
          </p:cNvCxnSpPr>
          <p:nvPr/>
        </p:nvCxnSpPr>
        <p:spPr>
          <a:xfrm>
            <a:off x="2336800" y="1651000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39CC49-B593-4500-8DA4-36AA8670C014}"/>
              </a:ext>
            </a:extLst>
          </p:cNvPr>
          <p:cNvSpPr txBox="1"/>
          <p:nvPr/>
        </p:nvSpPr>
        <p:spPr>
          <a:xfrm>
            <a:off x="2948941" y="134207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E404B1-1F80-448D-A804-8119FE430EC9}"/>
              </a:ext>
            </a:extLst>
          </p:cNvPr>
          <p:cNvCxnSpPr>
            <a:cxnSpLocks/>
          </p:cNvCxnSpPr>
          <p:nvPr/>
        </p:nvCxnSpPr>
        <p:spPr>
          <a:xfrm rot="5400000">
            <a:off x="4140200" y="1686562"/>
            <a:ext cx="599440" cy="944879"/>
          </a:xfrm>
          <a:prstGeom prst="bentConnector3">
            <a:avLst>
              <a:gd name="adj1" fmla="val 2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B34036-35E2-474C-93E4-3B686B909197}"/>
              </a:ext>
            </a:extLst>
          </p:cNvPr>
          <p:cNvSpPr txBox="1"/>
          <p:nvPr/>
        </p:nvSpPr>
        <p:spPr>
          <a:xfrm>
            <a:off x="4140202" y="199585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7B9CC-F632-4FC9-8479-621CA0FE85EE}"/>
              </a:ext>
            </a:extLst>
          </p:cNvPr>
          <p:cNvSpPr txBox="1"/>
          <p:nvPr/>
        </p:nvSpPr>
        <p:spPr>
          <a:xfrm>
            <a:off x="5193028" y="286744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D1EC1D-96C2-4131-82CF-87BB47A13931}"/>
              </a:ext>
            </a:extLst>
          </p:cNvPr>
          <p:cNvSpPr/>
          <p:nvPr/>
        </p:nvSpPr>
        <p:spPr>
          <a:xfrm>
            <a:off x="5638799" y="3264927"/>
            <a:ext cx="843279" cy="4690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Alarm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CD4EAD1-0576-4173-AE5E-B22403717854}"/>
              </a:ext>
            </a:extLst>
          </p:cNvPr>
          <p:cNvCxnSpPr>
            <a:cxnSpLocks/>
            <a:stCxn id="11" idx="3"/>
            <a:endCxn id="70" idx="1"/>
          </p:cNvCxnSpPr>
          <p:nvPr/>
        </p:nvCxnSpPr>
        <p:spPr>
          <a:xfrm>
            <a:off x="4805680" y="2667000"/>
            <a:ext cx="833119" cy="832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84BB5CB-CB80-4D14-A1D1-283FE1A6D0A6}"/>
              </a:ext>
            </a:extLst>
          </p:cNvPr>
          <p:cNvCxnSpPr>
            <a:stCxn id="2" idx="0"/>
            <a:endCxn id="48" idx="0"/>
          </p:cNvCxnSpPr>
          <p:nvPr/>
        </p:nvCxnSpPr>
        <p:spPr>
          <a:xfrm rot="5400000" flipH="1" flipV="1">
            <a:off x="3413759" y="-55879"/>
            <a:ext cx="12700" cy="2997199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62DE53-054E-4380-8AA8-7E7A11BD8614}"/>
              </a:ext>
            </a:extLst>
          </p:cNvPr>
          <p:cNvSpPr txBox="1"/>
          <p:nvPr/>
        </p:nvSpPr>
        <p:spPr>
          <a:xfrm>
            <a:off x="3769358" y="761192"/>
            <a:ext cx="137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176C72-30CD-45A2-872B-4636B7E092B9}"/>
              </a:ext>
            </a:extLst>
          </p:cNvPr>
          <p:cNvSpPr/>
          <p:nvPr/>
        </p:nvSpPr>
        <p:spPr>
          <a:xfrm>
            <a:off x="6217918" y="1449071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On/Off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34B2CA2-CDE0-48B2-BB55-50FB7AF42F3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rot="5400000">
            <a:off x="4140200" y="1686561"/>
            <a:ext cx="599440" cy="944879"/>
          </a:xfrm>
          <a:prstGeom prst="bentConnector3">
            <a:avLst>
              <a:gd name="adj1" fmla="val 73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52E7C9E-1C79-4DE7-B900-354D73EAFCF9}"/>
              </a:ext>
            </a:extLst>
          </p:cNvPr>
          <p:cNvSpPr txBox="1"/>
          <p:nvPr/>
        </p:nvSpPr>
        <p:spPr>
          <a:xfrm>
            <a:off x="4907282" y="1923316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DD92DCE-641E-496B-8BEC-E4E4083B3BD4}"/>
              </a:ext>
            </a:extLst>
          </p:cNvPr>
          <p:cNvCxnSpPr>
            <a:stCxn id="11" idx="3"/>
            <a:endCxn id="85" idx="1"/>
          </p:cNvCxnSpPr>
          <p:nvPr/>
        </p:nvCxnSpPr>
        <p:spPr>
          <a:xfrm flipV="1">
            <a:off x="4805680" y="1657351"/>
            <a:ext cx="1412238" cy="1009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206CB4-CA83-4738-B064-71A5F3930E15}"/>
              </a:ext>
            </a:extLst>
          </p:cNvPr>
          <p:cNvSpPr txBox="1"/>
          <p:nvPr/>
        </p:nvSpPr>
        <p:spPr>
          <a:xfrm>
            <a:off x="5567679" y="133216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5C2CBC9-077B-4AF9-AE18-E04C53D0AFFB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>
            <a:off x="990598" y="2312888"/>
            <a:ext cx="502922" cy="354112"/>
          </a:xfrm>
          <a:prstGeom prst="bentConnector3">
            <a:avLst>
              <a:gd name="adj1" fmla="val 2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3526F-0C4B-4804-8DFA-B4829B782690}"/>
              </a:ext>
            </a:extLst>
          </p:cNvPr>
          <p:cNvSpPr txBox="1"/>
          <p:nvPr/>
        </p:nvSpPr>
        <p:spPr>
          <a:xfrm>
            <a:off x="441961" y="2158999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68D2B-F16D-434C-A3B0-A897E0406E45}"/>
              </a:ext>
            </a:extLst>
          </p:cNvPr>
          <p:cNvSpPr txBox="1"/>
          <p:nvPr/>
        </p:nvSpPr>
        <p:spPr>
          <a:xfrm>
            <a:off x="4947920" y="42085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DC3B903-7D0E-4B5C-988F-5C7A05591AB3}"/>
              </a:ext>
            </a:extLst>
          </p:cNvPr>
          <p:cNvCxnSpPr>
            <a:stCxn id="110" idx="2"/>
            <a:endCxn id="48" idx="0"/>
          </p:cNvCxnSpPr>
          <p:nvPr/>
        </p:nvCxnSpPr>
        <p:spPr>
          <a:xfrm rot="5400000">
            <a:off x="4710254" y="930735"/>
            <a:ext cx="714090" cy="30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7F6BA-1D6E-4E7F-AD8D-84559904BFB9}"/>
              </a:ext>
            </a:extLst>
          </p:cNvPr>
          <p:cNvSpPr txBox="1"/>
          <p:nvPr/>
        </p:nvSpPr>
        <p:spPr>
          <a:xfrm>
            <a:off x="5857239" y="80358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903495C-B357-430D-9890-685A1FDA8BA0}"/>
              </a:ext>
            </a:extLst>
          </p:cNvPr>
          <p:cNvCxnSpPr/>
          <p:nvPr/>
        </p:nvCxnSpPr>
        <p:spPr>
          <a:xfrm rot="5400000">
            <a:off x="4937859" y="934701"/>
            <a:ext cx="482397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3899AE8-6535-48E7-8D82-74236E686736}"/>
              </a:ext>
            </a:extLst>
          </p:cNvPr>
          <p:cNvCxnSpPr>
            <a:cxnSpLocks/>
            <a:stCxn id="114" idx="1"/>
            <a:endCxn id="48" idx="0"/>
          </p:cNvCxnSpPr>
          <p:nvPr/>
        </p:nvCxnSpPr>
        <p:spPr>
          <a:xfrm rot="10800000" flipV="1">
            <a:off x="4912359" y="957472"/>
            <a:ext cx="944880" cy="48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1DA9F17-CA5A-4BD5-8C37-48EB2A0AA127}"/>
              </a:ext>
            </a:extLst>
          </p:cNvPr>
          <p:cNvSpPr/>
          <p:nvPr/>
        </p:nvSpPr>
        <p:spPr>
          <a:xfrm>
            <a:off x="4497069" y="4070038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B4660-EE20-4E03-86DB-5B4C5F57DB3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098800" y="2659548"/>
            <a:ext cx="447040" cy="931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B0F99-755B-4F08-AF38-E9206DD9A6B8}"/>
              </a:ext>
            </a:extLst>
          </p:cNvPr>
          <p:cNvSpPr/>
          <p:nvPr/>
        </p:nvSpPr>
        <p:spPr>
          <a:xfrm>
            <a:off x="2737040" y="396948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3AB0DF-D438-4D9D-BC6C-B4471F966B2E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H="1">
            <a:off x="2737040" y="2667000"/>
            <a:ext cx="392240" cy="1510760"/>
          </a:xfrm>
          <a:prstGeom prst="bentConnector3">
            <a:avLst>
              <a:gd name="adj1" fmla="val -435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AEFEE0-0FDC-4D5B-9A22-5E477F4CBFCD}"/>
              </a:ext>
            </a:extLst>
          </p:cNvPr>
          <p:cNvSpPr txBox="1"/>
          <p:nvPr/>
        </p:nvSpPr>
        <p:spPr>
          <a:xfrm>
            <a:off x="1915159" y="3916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6238DA-7FBC-4CCA-90C0-35C77BA4F0D9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805680" y="2667000"/>
            <a:ext cx="113029" cy="140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134FBB4-3881-4632-9FE6-4F1275C28A13}"/>
              </a:ext>
            </a:extLst>
          </p:cNvPr>
          <p:cNvSpPr txBox="1"/>
          <p:nvPr/>
        </p:nvSpPr>
        <p:spPr>
          <a:xfrm>
            <a:off x="4947920" y="363084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dtt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4850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1040508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-998588"/>
            <a:ext cx="12724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and Categorized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81827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63819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25355" y="-1236095"/>
            <a:ext cx="514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6888" y="-1814932"/>
            <a:ext cx="455144" cy="253437"/>
            <a:chOff x="1411578" y="383906"/>
            <a:chExt cx="567567" cy="29033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8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81582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62503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176474"/>
            <a:ext cx="49986" cy="579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81248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80847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63671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52136" y="-1236095"/>
            <a:ext cx="29063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-18117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81392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63649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233221"/>
            <a:ext cx="46187" cy="585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-1817726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81634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815762" y="-1236095"/>
            <a:ext cx="75461" cy="597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63891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820152"/>
            <a:ext cx="480450" cy="253457"/>
            <a:chOff x="1389128" y="383906"/>
            <a:chExt cx="599124" cy="289563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/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285970" y="58877"/>
            <a:ext cx="5323474" cy="2338406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955765" y="-86622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756591" y="538611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783088" y="1478252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-312124" y="805300"/>
            <a:ext cx="6870" cy="67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286217" y="60199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32342" y="666329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31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950697" y="461054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872757" y="1365866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959387" y="-100593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706371" y="188353"/>
            <a:ext cx="699821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713496" y="751329"/>
            <a:ext cx="692695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>
            <a:off x="5056281" y="562485"/>
            <a:ext cx="3562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434357" y="60202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513264" y="406221"/>
            <a:ext cx="193109" cy="1958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513263" y="747970"/>
            <a:ext cx="200234" cy="22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543129" y="497003"/>
            <a:ext cx="732496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4275625" y="673366"/>
            <a:ext cx="158732" cy="1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609" idx="1"/>
            <a:endCxn id="70" idx="6"/>
          </p:cNvCxnSpPr>
          <p:nvPr/>
        </p:nvCxnSpPr>
        <p:spPr>
          <a:xfrm flipH="1" flipV="1">
            <a:off x="444029" y="674964"/>
            <a:ext cx="977814" cy="182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280758" y="44893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524258" y="137215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522498" y="671215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3449753" y="362937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6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>
            <a:off x="166883" y="1624002"/>
            <a:ext cx="1759025" cy="541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5984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32816"/>
            <a:ext cx="188378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705786"/>
            <a:ext cx="148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31610" y="1920114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991422" y="2518446"/>
            <a:ext cx="7660134" cy="2439040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52705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562015" y="2953733"/>
            <a:ext cx="823098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973564" y="3181253"/>
            <a:ext cx="5408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 flipH="1">
            <a:off x="976760" y="3884195"/>
            <a:ext cx="2212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564946" y="404885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486505" y="28409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4565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471003" y="3485206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346523" y="3290126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422309" y="2840582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415261" y="3920722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291772" y="2759300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997072" y="2500797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  <a:stCxn id="170" idx="2"/>
            <a:endCxn id="791" idx="0"/>
          </p:cNvCxnSpPr>
          <p:nvPr/>
        </p:nvCxnSpPr>
        <p:spPr>
          <a:xfrm rot="5400000">
            <a:off x="746043" y="1220742"/>
            <a:ext cx="564349" cy="2763313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364528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Ensemble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1561390" y="3403212"/>
            <a:ext cx="848818" cy="486036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30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DT, XGB, RF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1479909" y="3284898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924747" y="3217052"/>
            <a:ext cx="205" cy="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H="1" flipV="1">
            <a:off x="3924952" y="3761112"/>
            <a:ext cx="4206" cy="2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377472" y="3685260"/>
            <a:ext cx="468574" cy="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880729" y="4422931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51790" y="3609934"/>
            <a:ext cx="375262" cy="1015263"/>
          </a:xfrm>
          <a:prstGeom prst="bentConnector3">
            <a:avLst>
              <a:gd name="adj1" fmla="val 321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846046" y="361517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181" idx="1"/>
            <a:endCxn id="381" idx="2"/>
          </p:cNvCxnSpPr>
          <p:nvPr/>
        </p:nvCxnSpPr>
        <p:spPr>
          <a:xfrm rot="10800000" flipH="1" flipV="1">
            <a:off x="579316" y="3076844"/>
            <a:ext cx="4898467" cy="839958"/>
          </a:xfrm>
          <a:prstGeom prst="bentConnector4">
            <a:avLst>
              <a:gd name="adj1" fmla="val -4667"/>
              <a:gd name="adj2" fmla="val 1846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4003858" y="3688142"/>
            <a:ext cx="1005804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1371312" y="3062286"/>
            <a:ext cx="584536" cy="1109675"/>
          </a:xfrm>
          <a:prstGeom prst="bentConnector3">
            <a:avLst>
              <a:gd name="adj1" fmla="val 221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1486985" y="2441547"/>
            <a:ext cx="35583" cy="1059954"/>
          </a:xfrm>
          <a:prstGeom prst="bentConnector3">
            <a:avLst>
              <a:gd name="adj1" fmla="val -64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62236" y="1511400"/>
            <a:ext cx="598196" cy="4969145"/>
          </a:xfrm>
          <a:prstGeom prst="bentConnector4">
            <a:avLst>
              <a:gd name="adj1" fmla="val -33120"/>
              <a:gd name="adj2" fmla="val 104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22204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16557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>
            <a:off x="2988135" y="2119163"/>
            <a:ext cx="180249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37703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185" idx="5"/>
            <a:endCxn id="932" idx="6"/>
          </p:cNvCxnSpPr>
          <p:nvPr/>
        </p:nvCxnSpPr>
        <p:spPr>
          <a:xfrm rot="10800000" flipH="1">
            <a:off x="592630" y="2702362"/>
            <a:ext cx="4832450" cy="1463270"/>
          </a:xfrm>
          <a:prstGeom prst="bentConnector5">
            <a:avLst>
              <a:gd name="adj1" fmla="val -2549"/>
              <a:gd name="adj2" fmla="val -27307"/>
              <a:gd name="adj3" fmla="val 122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801" idx="5"/>
            <a:endCxn id="1030" idx="2"/>
          </p:cNvCxnSpPr>
          <p:nvPr/>
        </p:nvCxnSpPr>
        <p:spPr>
          <a:xfrm rot="10800000" flipH="1" flipV="1">
            <a:off x="-826680" y="4084735"/>
            <a:ext cx="7802242" cy="2552495"/>
          </a:xfrm>
          <a:prstGeom prst="bentConnector3">
            <a:avLst>
              <a:gd name="adj1" fmla="val -328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16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8237990" y="6636664"/>
            <a:ext cx="158844" cy="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74429" y="1817303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cxnSpLocks/>
            <a:stCxn id="792" idx="2"/>
            <a:endCxn id="799" idx="0"/>
          </p:cNvCxnSpPr>
          <p:nvPr/>
        </p:nvCxnSpPr>
        <p:spPr>
          <a:xfrm>
            <a:off x="-353440" y="3291670"/>
            <a:ext cx="619" cy="20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cxnSpLocks/>
            <a:stCxn id="802" idx="2"/>
            <a:endCxn id="323" idx="0"/>
          </p:cNvCxnSpPr>
          <p:nvPr/>
        </p:nvCxnSpPr>
        <p:spPr>
          <a:xfrm>
            <a:off x="-351221" y="4214171"/>
            <a:ext cx="452" cy="2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252223" y="3909125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67832" y="261772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357402" y="3390861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53208" y="1198252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8903" y="1092308"/>
            <a:ext cx="386490" cy="246221"/>
            <a:chOff x="945142" y="761367"/>
            <a:chExt cx="386490" cy="246221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7524" y="744457"/>
            <a:ext cx="665892" cy="246221"/>
            <a:chOff x="3230878" y="2697818"/>
            <a:chExt cx="1014986" cy="342176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0986" y="637263"/>
            <a:ext cx="386490" cy="246221"/>
            <a:chOff x="945142" y="761367"/>
            <a:chExt cx="386490" cy="246221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400110"/>
            <a:chOff x="-1110205" y="1704135"/>
            <a:chExt cx="1211590" cy="40011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46221"/>
            <a:chOff x="945142" y="761367"/>
            <a:chExt cx="386490" cy="246221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29420"/>
            <a:ext cx="292095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5"/>
            <a:ext cx="434875" cy="1181759"/>
          </a:xfrm>
          <a:prstGeom prst="bentConnector3">
            <a:avLst>
              <a:gd name="adj1" fmla="val 534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1"/>
            <a:ext cx="709419" cy="407097"/>
            <a:chOff x="3195984" y="928800"/>
            <a:chExt cx="818232" cy="268427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46221"/>
            <a:chOff x="945142" y="761367"/>
            <a:chExt cx="386490" cy="246221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46221"/>
            <a:chOff x="945142" y="761367"/>
            <a:chExt cx="386490" cy="246221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6" idx="2"/>
            <a:endCxn id="768" idx="0"/>
          </p:cNvCxnSpPr>
          <p:nvPr/>
        </p:nvCxnSpPr>
        <p:spPr>
          <a:xfrm flipH="1">
            <a:off x="7854900" y="2200150"/>
            <a:ext cx="3131" cy="556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46221"/>
            <a:chOff x="945142" y="761367"/>
            <a:chExt cx="386490" cy="246221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46221"/>
            <a:chOff x="945142" y="761367"/>
            <a:chExt cx="386490" cy="246221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46221"/>
            <a:chOff x="945142" y="761367"/>
            <a:chExt cx="386490" cy="246221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47759" y="1800040"/>
            <a:ext cx="818088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9525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35613"/>
          </a:xfrm>
          <a:prstGeom prst="bentConnector4">
            <a:avLst>
              <a:gd name="adj1" fmla="val -9037"/>
              <a:gd name="adj2" fmla="val 92744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1"/>
            <a:ext cx="709419" cy="407097"/>
            <a:chOff x="3195984" y="928800"/>
            <a:chExt cx="818232" cy="268427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5" idx="2"/>
          </p:cNvCxnSpPr>
          <p:nvPr/>
        </p:nvCxnSpPr>
        <p:spPr>
          <a:xfrm flipH="1" flipV="1">
            <a:off x="9259333" y="2283088"/>
            <a:ext cx="269" cy="131952"/>
          </a:xfrm>
          <a:prstGeom prst="straightConnector1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36966" y="1708089"/>
            <a:ext cx="386490" cy="246221"/>
            <a:chOff x="945142" y="761367"/>
            <a:chExt cx="386490" cy="246221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46221"/>
            <a:chOff x="945142" y="761367"/>
            <a:chExt cx="386490" cy="246221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6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46221"/>
            <a:chOff x="945142" y="761367"/>
            <a:chExt cx="386490" cy="246221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65463"/>
          </a:xfrm>
          <a:prstGeom prst="bentConnector3">
            <a:avLst>
              <a:gd name="adj1" fmla="val -3883509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7"/>
            <a:ext cx="814279" cy="407097"/>
            <a:chOff x="3195984" y="928800"/>
            <a:chExt cx="818232" cy="268427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46221"/>
            <a:chOff x="945142" y="761367"/>
            <a:chExt cx="386490" cy="246221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51106" y="2000095"/>
            <a:ext cx="159997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46221"/>
            <a:chOff x="945142" y="761367"/>
            <a:chExt cx="386490" cy="246221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2"/>
            <a:ext cx="814279" cy="407097"/>
            <a:chOff x="3195984" y="928800"/>
            <a:chExt cx="818232" cy="268427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86105"/>
          </a:xfrm>
          <a:prstGeom prst="bentConnector3">
            <a:avLst>
              <a:gd name="adj1" fmla="val -28383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46221"/>
            <a:chOff x="945142" y="761367"/>
            <a:chExt cx="386490" cy="246221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885594" y="1201242"/>
            <a:ext cx="973534" cy="52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365123" y="452765"/>
            <a:ext cx="2364" cy="1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-210776" y="52655"/>
            <a:ext cx="1171154" cy="400110"/>
            <a:chOff x="4315382" y="951777"/>
            <a:chExt cx="1023034" cy="549190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-210776" y="252710"/>
            <a:ext cx="7184850" cy="5946090"/>
          </a:xfrm>
          <a:prstGeom prst="bentConnector3">
            <a:avLst>
              <a:gd name="adj1" fmla="val -13143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-57508" y="992033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-244872" y="907477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7" y="351439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-312838" y="-57078"/>
            <a:ext cx="386490" cy="246221"/>
            <a:chOff x="945142" y="761367"/>
            <a:chExt cx="386490" cy="246221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46221"/>
            <a:chOff x="945142" y="761367"/>
            <a:chExt cx="386490" cy="246221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96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46221"/>
            <a:chOff x="945142" y="761367"/>
            <a:chExt cx="386490" cy="246221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705104"/>
            <a:ext cx="495235" cy="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32694"/>
            <a:ext cx="277649" cy="668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46221"/>
            <a:chOff x="945142" y="761367"/>
            <a:chExt cx="386490" cy="24622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3" y="2676742"/>
            <a:ext cx="397175" cy="44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6038869" y="1616800"/>
            <a:ext cx="1092" cy="2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4471" y="990678"/>
            <a:ext cx="5490" cy="207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4"/>
            <a:ext cx="665892" cy="246221"/>
            <a:chOff x="3230878" y="2697818"/>
            <a:chExt cx="1014986" cy="342176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5" y="2718997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  <a:endCxn id="542" idx="3"/>
          </p:cNvCxnSpPr>
          <p:nvPr/>
        </p:nvCxnSpPr>
        <p:spPr>
          <a:xfrm rot="5400000">
            <a:off x="8003262" y="-310224"/>
            <a:ext cx="287377" cy="145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46221"/>
            <a:chOff x="945142" y="761367"/>
            <a:chExt cx="386490" cy="246221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0802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>
            <a:off x="8609694" y="-635050"/>
            <a:ext cx="269914" cy="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62080"/>
            <a:ext cx="595" cy="15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891983"/>
            <a:ext cx="4803" cy="1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46221"/>
            <a:chOff x="945142" y="761367"/>
            <a:chExt cx="386490" cy="246221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314914"/>
            <a:ext cx="645999" cy="383698"/>
          </a:xfrm>
          <a:prstGeom prst="bentConnector3">
            <a:avLst>
              <a:gd name="adj1" fmla="val 2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46221"/>
            <a:chOff x="945142" y="761367"/>
            <a:chExt cx="386490" cy="246221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46221"/>
            <a:chOff x="945142" y="761367"/>
            <a:chExt cx="386490" cy="246221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31514"/>
            <a:ext cx="356115" cy="29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99427"/>
            <a:ext cx="439519" cy="111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65058"/>
            <a:ext cx="726374" cy="246221"/>
            <a:chOff x="3230878" y="2697818"/>
            <a:chExt cx="1014986" cy="342176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07818"/>
            <a:ext cx="4933" cy="2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46221"/>
            <a:chOff x="945142" y="761367"/>
            <a:chExt cx="386490" cy="246221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6"/>
            <a:ext cx="726374" cy="246221"/>
            <a:chOff x="3230878" y="2697818"/>
            <a:chExt cx="1014986" cy="342176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46221"/>
            <a:chOff x="945142" y="761367"/>
            <a:chExt cx="386490" cy="246221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>
            <a:off x="9090523" y="6188169"/>
            <a:ext cx="130288" cy="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46221"/>
            <a:chOff x="945142" y="761367"/>
            <a:chExt cx="386490" cy="246221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46221"/>
            <a:chOff x="945142" y="761367"/>
            <a:chExt cx="386490" cy="246221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40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46221"/>
            <a:chOff x="945142" y="761367"/>
            <a:chExt cx="386490" cy="24622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9487" y="590700"/>
            <a:ext cx="160877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93845"/>
            <a:ext cx="1468091" cy="936524"/>
          </a:xfrm>
          <a:prstGeom prst="bentConnector4">
            <a:avLst>
              <a:gd name="adj1" fmla="val -4937"/>
              <a:gd name="adj2" fmla="val 13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46221"/>
            <a:chOff x="945142" y="761367"/>
            <a:chExt cx="386490" cy="246221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17623"/>
            <a:ext cx="614343" cy="323330"/>
          </a:xfrm>
          <a:prstGeom prst="bentConnector3">
            <a:avLst>
              <a:gd name="adj1" fmla="val 16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46221"/>
            <a:chOff x="945142" y="761367"/>
            <a:chExt cx="386490" cy="246221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31905"/>
          </a:xfrm>
          <a:prstGeom prst="bentConnector2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6850"/>
              <a:gd name="adj2" fmla="val 14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46221"/>
            <a:chOff x="945142" y="761367"/>
            <a:chExt cx="386490" cy="246221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98677"/>
          </a:xfrm>
          <a:prstGeom prst="bentConnector3">
            <a:avLst>
              <a:gd name="adj1" fmla="val -18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955848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cxnSpLocks/>
            <a:stCxn id="570" idx="6"/>
            <a:endCxn id="188" idx="1"/>
          </p:cNvCxnSpPr>
          <p:nvPr/>
        </p:nvCxnSpPr>
        <p:spPr>
          <a:xfrm flipV="1">
            <a:off x="2113660" y="3052076"/>
            <a:ext cx="372845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 flipH="1">
            <a:off x="2933941" y="3241093"/>
            <a:ext cx="631" cy="24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H="1" flipV="1">
            <a:off x="2034754" y="3135256"/>
            <a:ext cx="6314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46221"/>
            <a:chOff x="945142" y="761367"/>
            <a:chExt cx="386490" cy="246221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46221"/>
            <a:chOff x="945142" y="761367"/>
            <a:chExt cx="386490" cy="246221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 flipV="1">
            <a:off x="7174499" y="5069892"/>
            <a:ext cx="256542" cy="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0824" y="5147631"/>
            <a:ext cx="284567" cy="27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46221"/>
            <a:chOff x="945142" y="761367"/>
            <a:chExt cx="386490" cy="246221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46221"/>
            <a:chOff x="945142" y="761367"/>
            <a:chExt cx="386490" cy="246221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46221"/>
            <a:chOff x="945142" y="761367"/>
            <a:chExt cx="386490" cy="246221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9"/>
            <a:ext cx="665892" cy="246221"/>
            <a:chOff x="3230878" y="2697818"/>
            <a:chExt cx="1014986" cy="342176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46221"/>
            <a:chOff x="945142" y="761367"/>
            <a:chExt cx="386490" cy="246221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1" y="5716705"/>
            <a:ext cx="216134" cy="592219"/>
          </a:xfrm>
          <a:prstGeom prst="bentConnector3">
            <a:avLst>
              <a:gd name="adj1" fmla="val 3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709394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46221"/>
            <a:chOff x="945142" y="761367"/>
            <a:chExt cx="386490" cy="246221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>
            <a:off x="10183329" y="-706323"/>
            <a:ext cx="143892" cy="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043C20FB-F061-4A26-B34D-9C0562CF2B57}"/>
              </a:ext>
            </a:extLst>
          </p:cNvPr>
          <p:cNvGrpSpPr/>
          <p:nvPr/>
        </p:nvGrpSpPr>
        <p:grpSpPr>
          <a:xfrm>
            <a:off x="2408579" y="473918"/>
            <a:ext cx="946529" cy="400110"/>
            <a:chOff x="2001168" y="848124"/>
            <a:chExt cx="998064" cy="576635"/>
          </a:xfrm>
        </p:grpSpPr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CB326510-CA9B-4299-80C1-804D643623E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D72DCA87-AB4C-4531-9FD2-623BCE505D48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Duplicate Value Remove</a:t>
              </a:r>
            </a:p>
          </p:txBody>
        </p: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32B112EB-EB2C-4B45-86C0-C376BE421759}"/>
              </a:ext>
            </a:extLst>
          </p:cNvPr>
          <p:cNvGrpSpPr/>
          <p:nvPr/>
        </p:nvGrpSpPr>
        <p:grpSpPr>
          <a:xfrm>
            <a:off x="1421843" y="476732"/>
            <a:ext cx="782936" cy="400110"/>
            <a:chOff x="2001168" y="848124"/>
            <a:chExt cx="998064" cy="576635"/>
          </a:xfrm>
        </p:grpSpPr>
        <p:sp>
          <p:nvSpPr>
            <p:cNvPr id="607" name="Rectangle 606">
              <a:extLst>
                <a:ext uri="{FF2B5EF4-FFF2-40B4-BE49-F238E27FC236}">
                  <a16:creationId xmlns:a16="http://schemas.microsoft.com/office/drawing/2014/main" id="{E1EC46CB-6ADB-4E10-B3F0-9500C96C3DF0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B665DA85-0CA1-412F-A684-8D3D94AAB5D3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76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Categorize Attributes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695D6-0CBF-4701-AE8F-715DE85FF1AB}"/>
              </a:ext>
            </a:extLst>
          </p:cNvPr>
          <p:cNvCxnSpPr>
            <a:stCxn id="100" idx="1"/>
            <a:endCxn id="604" idx="3"/>
          </p:cNvCxnSpPr>
          <p:nvPr/>
        </p:nvCxnSpPr>
        <p:spPr>
          <a:xfrm flipH="1">
            <a:off x="3355108" y="673366"/>
            <a:ext cx="192414" cy="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38649A5-F528-42DC-8755-1F9B6EB54105}"/>
              </a:ext>
            </a:extLst>
          </p:cNvPr>
          <p:cNvCxnSpPr>
            <a:stCxn id="604" idx="1"/>
            <a:endCxn id="609" idx="3"/>
          </p:cNvCxnSpPr>
          <p:nvPr/>
        </p:nvCxnSpPr>
        <p:spPr>
          <a:xfrm flipH="1">
            <a:off x="2204779" y="673973"/>
            <a:ext cx="203800" cy="2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3" name="Group 632">
            <a:extLst>
              <a:ext uri="{FF2B5EF4-FFF2-40B4-BE49-F238E27FC236}">
                <a16:creationId xmlns:a16="http://schemas.microsoft.com/office/drawing/2014/main" id="{D2628653-201E-411E-A6CE-8F069D14E2B1}"/>
              </a:ext>
            </a:extLst>
          </p:cNvPr>
          <p:cNvGrpSpPr/>
          <p:nvPr/>
        </p:nvGrpSpPr>
        <p:grpSpPr>
          <a:xfrm>
            <a:off x="2230059" y="393782"/>
            <a:ext cx="386490" cy="246221"/>
            <a:chOff x="945142" y="761367"/>
            <a:chExt cx="386490" cy="246221"/>
          </a:xfrm>
        </p:grpSpPr>
        <p:sp>
          <p:nvSpPr>
            <p:cNvPr id="634" name="Oval 633">
              <a:extLst>
                <a:ext uri="{FF2B5EF4-FFF2-40B4-BE49-F238E27FC236}">
                  <a16:creationId xmlns:a16="http://schemas.microsoft.com/office/drawing/2014/main" id="{6C6B2FCA-3880-494D-BDDB-79D1B56402C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C39A4E0-A426-44C5-A238-26EBDE606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6C771B69-E4C1-45B6-8693-D717146D5D3D}"/>
              </a:ext>
            </a:extLst>
          </p:cNvPr>
          <p:cNvGrpSpPr/>
          <p:nvPr/>
        </p:nvGrpSpPr>
        <p:grpSpPr>
          <a:xfrm>
            <a:off x="1233722" y="377689"/>
            <a:ext cx="386490" cy="246221"/>
            <a:chOff x="945142" y="761367"/>
            <a:chExt cx="386490" cy="246221"/>
          </a:xfrm>
        </p:grpSpPr>
        <p:sp>
          <p:nvSpPr>
            <p:cNvPr id="640" name="Oval 639">
              <a:extLst>
                <a:ext uri="{FF2B5EF4-FFF2-40B4-BE49-F238E27FC236}">
                  <a16:creationId xmlns:a16="http://schemas.microsoft.com/office/drawing/2014/main" id="{7D269843-681B-4226-88B6-3382E8273DA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6DFA0177-C18C-4199-BEA0-23F68507A91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093063EF-1432-4C8F-8ED9-22B7B8DDDFE7}"/>
              </a:ext>
            </a:extLst>
          </p:cNvPr>
          <p:cNvGrpSpPr/>
          <p:nvPr/>
        </p:nvGrpSpPr>
        <p:grpSpPr>
          <a:xfrm>
            <a:off x="-841394" y="2884573"/>
            <a:ext cx="975908" cy="407097"/>
            <a:chOff x="3195984" y="928800"/>
            <a:chExt cx="818232" cy="268427"/>
          </a:xfrm>
        </p:grpSpPr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3303AC54-B95B-4163-95A5-12F928B6EB3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0C1E8985-88F9-4C03-8836-B49C097CC436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 Remove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024516" y="276623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796" name="Group 795">
            <a:extLst>
              <a:ext uri="{FF2B5EF4-FFF2-40B4-BE49-F238E27FC236}">
                <a16:creationId xmlns:a16="http://schemas.microsoft.com/office/drawing/2014/main" id="{6FEBD8E7-7948-4DE7-A4D4-0EFB3A3206A5}"/>
              </a:ext>
            </a:extLst>
          </p:cNvPr>
          <p:cNvGrpSpPr/>
          <p:nvPr/>
        </p:nvGrpSpPr>
        <p:grpSpPr>
          <a:xfrm>
            <a:off x="-797288" y="3495639"/>
            <a:ext cx="888933" cy="266689"/>
            <a:chOff x="3195984" y="928800"/>
            <a:chExt cx="818232" cy="266689"/>
          </a:xfrm>
        </p:grpSpPr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B7A4A4D5-775C-4D96-B5EA-06F05C324EF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EFA9CFC3-5473-405B-80F7-1F13CCD248D8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Scaling</a:t>
              </a:r>
            </a:p>
          </p:txBody>
        </p:sp>
      </p:grpSp>
      <p:grpSp>
        <p:nvGrpSpPr>
          <p:cNvPr id="800" name="Group 799">
            <a:extLst>
              <a:ext uri="{FF2B5EF4-FFF2-40B4-BE49-F238E27FC236}">
                <a16:creationId xmlns:a16="http://schemas.microsoft.com/office/drawing/2014/main" id="{4122D238-1D30-4B34-BBC9-D6E2F7552354}"/>
              </a:ext>
            </a:extLst>
          </p:cNvPr>
          <p:cNvGrpSpPr/>
          <p:nvPr/>
        </p:nvGrpSpPr>
        <p:grpSpPr>
          <a:xfrm>
            <a:off x="-854364" y="3967950"/>
            <a:ext cx="1003272" cy="246221"/>
            <a:chOff x="3230880" y="2718998"/>
            <a:chExt cx="1014984" cy="342176"/>
          </a:xfrm>
        </p:grpSpPr>
        <p:sp>
          <p:nvSpPr>
            <p:cNvPr id="801" name="Parallelogram 800">
              <a:extLst>
                <a:ext uri="{FF2B5EF4-FFF2-40B4-BE49-F238E27FC236}">
                  <a16:creationId xmlns:a16="http://schemas.microsoft.com/office/drawing/2014/main" id="{16C30D60-7844-4B07-9DD2-9F4106567E7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66016045-8BA4-448F-959B-2EA2F6ABC018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809" name="Straight Arrow Connector 808">
            <a:extLst>
              <a:ext uri="{FF2B5EF4-FFF2-40B4-BE49-F238E27FC236}">
                <a16:creationId xmlns:a16="http://schemas.microsoft.com/office/drawing/2014/main" id="{D7BA6F92-4BAB-4403-94EF-028DEF6CA27C}"/>
              </a:ext>
            </a:extLst>
          </p:cNvPr>
          <p:cNvCxnSpPr>
            <a:cxnSpLocks/>
            <a:stCxn id="797" idx="2"/>
            <a:endCxn id="802" idx="0"/>
          </p:cNvCxnSpPr>
          <p:nvPr/>
        </p:nvCxnSpPr>
        <p:spPr>
          <a:xfrm>
            <a:off x="-352821" y="3762328"/>
            <a:ext cx="1600" cy="20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009689" y="3390139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991018" y="3851669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810" name="Group 809">
            <a:extLst>
              <a:ext uri="{FF2B5EF4-FFF2-40B4-BE49-F238E27FC236}">
                <a16:creationId xmlns:a16="http://schemas.microsoft.com/office/drawing/2014/main" id="{740087A0-F1B3-4794-B8EB-110E5952346A}"/>
              </a:ext>
            </a:extLst>
          </p:cNvPr>
          <p:cNvGrpSpPr/>
          <p:nvPr/>
        </p:nvGrpSpPr>
        <p:grpSpPr>
          <a:xfrm>
            <a:off x="-984880" y="4309436"/>
            <a:ext cx="386490" cy="246221"/>
            <a:chOff x="945142" y="761367"/>
            <a:chExt cx="386490" cy="246221"/>
          </a:xfrm>
        </p:grpSpPr>
        <p:sp>
          <p:nvSpPr>
            <p:cNvPr id="812" name="Oval 811">
              <a:extLst>
                <a:ext uri="{FF2B5EF4-FFF2-40B4-BE49-F238E27FC236}">
                  <a16:creationId xmlns:a16="http://schemas.microsoft.com/office/drawing/2014/main" id="{C2C8AEC8-41B2-4A49-874F-D79D65A2FB1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B400CCBB-CC87-461D-93B2-01A081992A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Categorized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1409529" y="1970279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524855" y="1061698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303371" y="774851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0737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0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5920937" y="2508760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81" idx="0"/>
          </p:cNvCxnSpPr>
          <p:nvPr/>
        </p:nvCxnSpPr>
        <p:spPr>
          <a:xfrm flipH="1">
            <a:off x="6296455" y="1903944"/>
            <a:ext cx="9085" cy="60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940685" y="205141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=0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A84150-DCF0-44D6-814D-EB14FDE2BAB8}"/>
              </a:ext>
            </a:extLst>
          </p:cNvPr>
          <p:cNvSpPr txBox="1"/>
          <p:nvPr/>
        </p:nvSpPr>
        <p:spPr>
          <a:xfrm>
            <a:off x="3628702" y="-85891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AA09C4-E784-4B62-9A0D-C3170C07B425}"/>
              </a:ext>
            </a:extLst>
          </p:cNvPr>
          <p:cNvSpPr txBox="1"/>
          <p:nvPr/>
        </p:nvSpPr>
        <p:spPr>
          <a:xfrm>
            <a:off x="4325639" y="-53366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9E6E0-6DDF-4C42-BDD2-AEF64D96D992}"/>
              </a:ext>
            </a:extLst>
          </p:cNvPr>
          <p:cNvSpPr txBox="1"/>
          <p:nvPr/>
        </p:nvSpPr>
        <p:spPr>
          <a:xfrm>
            <a:off x="5378110" y="-106783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F355D-F470-41C5-90D2-25DBB6068CC1}"/>
              </a:ext>
            </a:extLst>
          </p:cNvPr>
          <p:cNvSpPr txBox="1"/>
          <p:nvPr/>
        </p:nvSpPr>
        <p:spPr>
          <a:xfrm>
            <a:off x="878942" y="914094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BA66A37-6CFC-4CF9-9214-06D26B610A83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1809053" y="1246604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AB15-72DD-4FBC-A4FF-6663A4BBD46F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2474975" y="1450416"/>
            <a:ext cx="713043" cy="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1B325C5-15A7-40C1-9A3F-788225ACA447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B9DAB-1F72-44B6-BC5B-7BD299E5C8F8}"/>
              </a:ext>
            </a:extLst>
          </p:cNvPr>
          <p:cNvSpPr txBox="1"/>
          <p:nvPr/>
        </p:nvSpPr>
        <p:spPr>
          <a:xfrm>
            <a:off x="3733852" y="327377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 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9AC712D-34AE-407D-986D-62EABD410FE7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9599D8E-0DA3-41D4-9B43-E6A2BC062599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6138064" y="-266525"/>
            <a:ext cx="100297" cy="262225"/>
          </a:xfrm>
          <a:prstGeom prst="curvedConnector3">
            <a:avLst>
              <a:gd name="adj1" fmla="val -2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EA0EFCF-E079-42AD-AAB9-1E114DC2055F}"/>
              </a:ext>
            </a:extLst>
          </p:cNvPr>
          <p:cNvCxnSpPr>
            <a:cxnSpLocks/>
            <a:stCxn id="5" idx="7"/>
            <a:endCxn id="5" idx="6"/>
          </p:cNvCxnSpPr>
          <p:nvPr/>
        </p:nvCxnSpPr>
        <p:spPr>
          <a:xfrm rot="16200000" flipH="1">
            <a:off x="6514789" y="-18503"/>
            <a:ext cx="242137" cy="108617"/>
          </a:xfrm>
          <a:prstGeom prst="curvedConnector4">
            <a:avLst>
              <a:gd name="adj1" fmla="val -135831"/>
              <a:gd name="adj2" fmla="val 310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2542C3-277A-4B6C-B3DD-D66755C9F690}"/>
              </a:ext>
            </a:extLst>
          </p:cNvPr>
          <p:cNvSpPr txBox="1"/>
          <p:nvPr/>
        </p:nvSpPr>
        <p:spPr>
          <a:xfrm>
            <a:off x="5948483" y="-699190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7862B8-FDC2-4531-B8E4-B8242A096282}"/>
              </a:ext>
            </a:extLst>
          </p:cNvPr>
          <p:cNvSpPr txBox="1"/>
          <p:nvPr/>
        </p:nvSpPr>
        <p:spPr>
          <a:xfrm>
            <a:off x="6916183" y="-2388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</a:t>
            </a:r>
            <a:r>
              <a:rPr lang="en-US" dirty="0"/>
              <a:t>=0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CE1CDD-336E-47B7-9C9B-8A8695E99168}"/>
              </a:ext>
            </a:extLst>
          </p:cNvPr>
          <p:cNvSpPr txBox="1"/>
          <p:nvPr/>
        </p:nvSpPr>
        <p:spPr>
          <a:xfrm>
            <a:off x="5718267" y="647509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</a:t>
            </a:r>
          </a:p>
          <a:p>
            <a:r>
              <a:rPr lang="en-US" dirty="0" err="1"/>
              <a:t>tl</a:t>
            </a:r>
            <a:r>
              <a:rPr lang="en-US" dirty="0"/>
              <a:t>=1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1659C8-ED5C-487A-9811-D090844545C2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flipH="1">
            <a:off x="6288040" y="3205330"/>
            <a:ext cx="8415" cy="87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D5831C2-8FA6-4C16-B0FF-D14290DFA86B}"/>
              </a:ext>
            </a:extLst>
          </p:cNvPr>
          <p:cNvCxnSpPr>
            <a:cxnSpLocks/>
            <a:stCxn id="81" idx="7"/>
            <a:endCxn id="81" idx="6"/>
          </p:cNvCxnSpPr>
          <p:nvPr/>
        </p:nvCxnSpPr>
        <p:spPr>
          <a:xfrm rot="16200000" flipH="1">
            <a:off x="6493840" y="2678914"/>
            <a:ext cx="246275" cy="109987"/>
          </a:xfrm>
          <a:prstGeom prst="curvedConnector4">
            <a:avLst>
              <a:gd name="adj1" fmla="val -134244"/>
              <a:gd name="adj2" fmla="val 30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78483C-C108-4340-80E7-78AF3BE8015A}"/>
              </a:ext>
            </a:extLst>
          </p:cNvPr>
          <p:cNvSpPr txBox="1"/>
          <p:nvPr/>
        </p:nvSpPr>
        <p:spPr>
          <a:xfrm>
            <a:off x="6872723" y="24178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272325-A9B7-4849-B844-F3510A466847}"/>
              </a:ext>
            </a:extLst>
          </p:cNvPr>
          <p:cNvSpPr txBox="1"/>
          <p:nvPr/>
        </p:nvSpPr>
        <p:spPr>
          <a:xfrm>
            <a:off x="6331815" y="35387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CA078F-2C4A-47FF-9C04-1578553D3223}"/>
              </a:ext>
            </a:extLst>
          </p:cNvPr>
          <p:cNvSpPr/>
          <p:nvPr/>
        </p:nvSpPr>
        <p:spPr>
          <a:xfrm>
            <a:off x="5912522" y="4078446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5C49933-8D1D-4D38-A10B-44D0D6B23904}"/>
              </a:ext>
            </a:extLst>
          </p:cNvPr>
          <p:cNvCxnSpPr>
            <a:cxnSpLocks/>
            <a:stCxn id="101" idx="3"/>
            <a:endCxn id="29" idx="7"/>
          </p:cNvCxnSpPr>
          <p:nvPr/>
        </p:nvCxnSpPr>
        <p:spPr>
          <a:xfrm flipH="1">
            <a:off x="5218043" y="4673006"/>
            <a:ext cx="804466" cy="5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BB43D1D-1D30-4D36-BFB0-17C076D8F512}"/>
              </a:ext>
            </a:extLst>
          </p:cNvPr>
          <p:cNvCxnSpPr>
            <a:stCxn id="29" idx="6"/>
            <a:endCxn id="2" idx="6"/>
          </p:cNvCxnSpPr>
          <p:nvPr/>
        </p:nvCxnSpPr>
        <p:spPr>
          <a:xfrm flipH="1" flipV="1">
            <a:off x="5218043" y="-1242390"/>
            <a:ext cx="97522" cy="6674125"/>
          </a:xfrm>
          <a:prstGeom prst="bentConnector3">
            <a:avLst>
              <a:gd name="adj1" fmla="val -248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7412</TotalTime>
  <Words>1310</Words>
  <Application>Microsoft Office PowerPoint</Application>
  <PresentationFormat>On-screen Show (16:9)</PresentationFormat>
  <Paragraphs>638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Cambria Math</vt:lpstr>
      <vt:lpstr>Montserrat</vt:lpstr>
      <vt:lpstr>Arial</vt:lpstr>
      <vt:lpstr>Vidaloka</vt:lpstr>
      <vt:lpstr>Times New Roman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354</cp:revision>
  <dcterms:modified xsi:type="dcterms:W3CDTF">2025-05-19T22:32:27Z</dcterms:modified>
</cp:coreProperties>
</file>