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3"/>
  </p:notesMasterIdLst>
  <p:sldIdLst>
    <p:sldId id="273" r:id="rId2"/>
    <p:sldId id="258" r:id="rId3"/>
    <p:sldId id="331" r:id="rId4"/>
    <p:sldId id="327" r:id="rId5"/>
    <p:sldId id="325" r:id="rId6"/>
    <p:sldId id="326" r:id="rId7"/>
    <p:sldId id="262" r:id="rId8"/>
    <p:sldId id="261" r:id="rId9"/>
    <p:sldId id="329" r:id="rId10"/>
    <p:sldId id="332" r:id="rId11"/>
    <p:sldId id="259" r:id="rId12"/>
    <p:sldId id="260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Vidaloka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3331"/>
    <a:srgbClr val="D101B3"/>
    <a:srgbClr val="2C2423"/>
    <a:srgbClr val="195C14"/>
    <a:srgbClr val="6C044E"/>
    <a:srgbClr val="FFB2FF"/>
    <a:srgbClr val="B797CF"/>
    <a:srgbClr val="AB8BC3"/>
    <a:srgbClr val="FFB27F"/>
    <a:srgbClr val="C8E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8F3B1B-B6BC-4BD1-84F6-B15D053847C7}">
  <a:tblStyle styleId="{608F3B1B-B6BC-4BD1-84F6-B15D05384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>
        <p:scale>
          <a:sx n="50" d="100"/>
          <a:sy n="50" d="100"/>
        </p:scale>
        <p:origin x="2410" y="9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51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3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60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0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C31B-F7FE-44D1-9DA7-094B665A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6C75-F8D9-4670-AD92-8D13136A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76E34-92C2-466F-A33D-0838B37F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6DB82-2811-4B2F-853E-BD11EB5E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BB65-3506-44A7-B03E-58A81F86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18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96" r:id="rId2"/>
    <p:sldLayoutId id="2147483697" r:id="rId3"/>
    <p:sldLayoutId id="2147483698" r:id="rId4"/>
    <p:sldLayoutId id="2147483699" r:id="rId5"/>
    <p:sldLayoutId id="2147483704" r:id="rId6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E72D3B-4D77-4BFE-920C-5B1EFC81A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27" y="891753"/>
            <a:ext cx="80511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Novel Framework for Privacy-Preserving Heart Disease Prediction Using Machine Learning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Secure Framework for Heart Disease Prediction: Integrating Encryption and Machine Learning.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Protecting Patient Privacy While Improving Heart Disease Diagnosis: A Machine Learning Approach.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for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Prediction.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9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8BB82-BBA8-479F-89B2-62884F040492}"/>
              </a:ext>
            </a:extLst>
          </p:cNvPr>
          <p:cNvSpPr/>
          <p:nvPr/>
        </p:nvSpPr>
        <p:spPr>
          <a:xfrm>
            <a:off x="1493520" y="1442720"/>
            <a:ext cx="84328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3BB916-155A-4248-B133-3A2EC98F7B9E}"/>
              </a:ext>
            </a:extLst>
          </p:cNvPr>
          <p:cNvSpPr/>
          <p:nvPr/>
        </p:nvSpPr>
        <p:spPr>
          <a:xfrm>
            <a:off x="1493520" y="2458720"/>
            <a:ext cx="84328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276B3-8F61-40D3-8541-F18F21244C1A}"/>
              </a:ext>
            </a:extLst>
          </p:cNvPr>
          <p:cNvSpPr/>
          <p:nvPr/>
        </p:nvSpPr>
        <p:spPr>
          <a:xfrm>
            <a:off x="1493520" y="3474720"/>
            <a:ext cx="84328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4FE136-FDA6-4061-9EA2-D33DECE19C8D}"/>
              </a:ext>
            </a:extLst>
          </p:cNvPr>
          <p:cNvSpPr/>
          <p:nvPr/>
        </p:nvSpPr>
        <p:spPr>
          <a:xfrm>
            <a:off x="3545840" y="3329634"/>
            <a:ext cx="843280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Open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7EF8B5-9731-466F-ABDE-0F6CC61D4449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915160" y="1859280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E0C594-47AC-41DC-B20E-4507DA9B2A45}"/>
              </a:ext>
            </a:extLst>
          </p:cNvPr>
          <p:cNvSpPr txBox="1"/>
          <p:nvPr/>
        </p:nvSpPr>
        <p:spPr>
          <a:xfrm>
            <a:off x="1915160" y="2005111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0AF0FD-438D-4038-9B8B-263B23B2AA70}"/>
              </a:ext>
            </a:extLst>
          </p:cNvPr>
          <p:cNvSpPr/>
          <p:nvPr/>
        </p:nvSpPr>
        <p:spPr>
          <a:xfrm>
            <a:off x="3129280" y="2458720"/>
            <a:ext cx="167640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Unit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2B2D76-3085-4880-BD5B-2CA2A74E8521}"/>
              </a:ext>
            </a:extLst>
          </p:cNvPr>
          <p:cNvCxnSpPr>
            <a:stCxn id="3" idx="3"/>
            <a:endCxn id="11" idx="1"/>
          </p:cNvCxnSpPr>
          <p:nvPr/>
        </p:nvCxnSpPr>
        <p:spPr>
          <a:xfrm>
            <a:off x="2336800" y="2667000"/>
            <a:ext cx="792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6F6FAA-FECC-48EC-AD94-BE830AA3F3C5}"/>
              </a:ext>
            </a:extLst>
          </p:cNvPr>
          <p:cNvSpPr txBox="1"/>
          <p:nvPr/>
        </p:nvSpPr>
        <p:spPr>
          <a:xfrm>
            <a:off x="2372361" y="2361043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42B15F-0678-4C91-A4E7-26087C71A234}"/>
              </a:ext>
            </a:extLst>
          </p:cNvPr>
          <p:cNvCxnSpPr/>
          <p:nvPr/>
        </p:nvCxnSpPr>
        <p:spPr>
          <a:xfrm>
            <a:off x="1940560" y="2875279"/>
            <a:ext cx="0" cy="59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60B5C2-F647-41DC-8ED6-CB641D98353D}"/>
              </a:ext>
            </a:extLst>
          </p:cNvPr>
          <p:cNvSpPr txBox="1"/>
          <p:nvPr/>
        </p:nvSpPr>
        <p:spPr>
          <a:xfrm>
            <a:off x="1209041" y="2951499"/>
            <a:ext cx="1127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pm=0</a:t>
            </a:r>
          </a:p>
          <a:p>
            <a:r>
              <a:rPr lang="en-US" dirty="0" err="1"/>
              <a:t>ptl</a:t>
            </a:r>
            <a:r>
              <a:rPr lang="en-US" dirty="0"/>
              <a:t>=0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9EC4A00F-EE6F-4513-BD32-F9A658562503}"/>
              </a:ext>
            </a:extLst>
          </p:cNvPr>
          <p:cNvCxnSpPr>
            <a:stCxn id="4" idx="1"/>
            <a:endCxn id="3" idx="1"/>
          </p:cNvCxnSpPr>
          <p:nvPr/>
        </p:nvCxnSpPr>
        <p:spPr>
          <a:xfrm rot="10800000">
            <a:off x="1493520" y="2667000"/>
            <a:ext cx="12700" cy="1016000"/>
          </a:xfrm>
          <a:prstGeom prst="bentConnector3">
            <a:avLst>
              <a:gd name="adj1" fmla="val 2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F01F5F6-BCAD-4FD3-B984-DB6CE07E8C1E}"/>
              </a:ext>
            </a:extLst>
          </p:cNvPr>
          <p:cNvSpPr/>
          <p:nvPr/>
        </p:nvSpPr>
        <p:spPr>
          <a:xfrm>
            <a:off x="6085839" y="2427921"/>
            <a:ext cx="883917" cy="482938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SecurityAlarm</a:t>
            </a:r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39E03E7-E04D-48D2-B450-EE33458B8002}"/>
              </a:ext>
            </a:extLst>
          </p:cNvPr>
          <p:cNvCxnSpPr>
            <a:cxnSpLocks/>
            <a:stCxn id="3" idx="1"/>
            <a:endCxn id="11" idx="0"/>
          </p:cNvCxnSpPr>
          <p:nvPr/>
        </p:nvCxnSpPr>
        <p:spPr>
          <a:xfrm rot="10800000" flipH="1">
            <a:off x="1493520" y="2458720"/>
            <a:ext cx="2473960" cy="208280"/>
          </a:xfrm>
          <a:prstGeom prst="bentConnector4">
            <a:avLst>
              <a:gd name="adj1" fmla="val -9240"/>
              <a:gd name="adj2" fmla="val 6682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ADE6EF7-6D83-477A-BB0F-9C01150E2EA1}"/>
              </a:ext>
            </a:extLst>
          </p:cNvPr>
          <p:cNvSpPr txBox="1"/>
          <p:nvPr/>
        </p:nvSpPr>
        <p:spPr>
          <a:xfrm>
            <a:off x="3271520" y="2078027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ptl</a:t>
            </a:r>
            <a:r>
              <a:rPr lang="en-US" dirty="0"/>
              <a:t>=1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8F17EC0-5D84-4409-850C-BDEC80E14647}"/>
              </a:ext>
            </a:extLst>
          </p:cNvPr>
          <p:cNvCxnSpPr>
            <a:cxnSpLocks/>
            <a:stCxn id="11" idx="3"/>
            <a:endCxn id="27" idx="1"/>
          </p:cNvCxnSpPr>
          <p:nvPr/>
        </p:nvCxnSpPr>
        <p:spPr>
          <a:xfrm>
            <a:off x="4805680" y="2667000"/>
            <a:ext cx="1280159" cy="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D5DC232-E270-49B6-BCF4-9FADC21D69A4}"/>
              </a:ext>
            </a:extLst>
          </p:cNvPr>
          <p:cNvSpPr txBox="1"/>
          <p:nvPr/>
        </p:nvSpPr>
        <p:spPr>
          <a:xfrm>
            <a:off x="5567679" y="2332772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ptl</a:t>
            </a:r>
            <a:r>
              <a:rPr lang="en-US" dirty="0"/>
              <a:t>=1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6700965-4C7C-4F9B-8B65-59CE31C805CF}"/>
              </a:ext>
            </a:extLst>
          </p:cNvPr>
          <p:cNvSpPr/>
          <p:nvPr/>
        </p:nvSpPr>
        <p:spPr>
          <a:xfrm>
            <a:off x="4348480" y="1442720"/>
            <a:ext cx="1127757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Comparator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7FAEB0-3BCA-403C-A6FC-F9C47A4F5C9C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>
            <a:off x="3967480" y="2875280"/>
            <a:ext cx="0" cy="454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D0F4038-4A5D-4BB9-9CAA-8E816BBC2970}"/>
              </a:ext>
            </a:extLst>
          </p:cNvPr>
          <p:cNvSpPr txBox="1"/>
          <p:nvPr/>
        </p:nvSpPr>
        <p:spPr>
          <a:xfrm>
            <a:off x="3271520" y="2957150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026BA12-3335-4234-B193-CB30F1187784}"/>
              </a:ext>
            </a:extLst>
          </p:cNvPr>
          <p:cNvCxnSpPr>
            <a:stCxn id="2" idx="3"/>
            <a:endCxn id="48" idx="1"/>
          </p:cNvCxnSpPr>
          <p:nvPr/>
        </p:nvCxnSpPr>
        <p:spPr>
          <a:xfrm>
            <a:off x="2336800" y="1651000"/>
            <a:ext cx="2011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939CC49-B593-4500-8DA4-36AA8670C014}"/>
              </a:ext>
            </a:extLst>
          </p:cNvPr>
          <p:cNvSpPr txBox="1"/>
          <p:nvPr/>
        </p:nvSpPr>
        <p:spPr>
          <a:xfrm>
            <a:off x="2948941" y="1342070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particle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7E404B1-1F80-448D-A804-8119FE430EC9}"/>
              </a:ext>
            </a:extLst>
          </p:cNvPr>
          <p:cNvCxnSpPr>
            <a:cxnSpLocks/>
          </p:cNvCxnSpPr>
          <p:nvPr/>
        </p:nvCxnSpPr>
        <p:spPr>
          <a:xfrm rot="5400000">
            <a:off x="4140200" y="1686562"/>
            <a:ext cx="599440" cy="944879"/>
          </a:xfrm>
          <a:prstGeom prst="bentConnector3">
            <a:avLst>
              <a:gd name="adj1" fmla="val 251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6B34036-35E2-474C-93E4-3B686B909197}"/>
              </a:ext>
            </a:extLst>
          </p:cNvPr>
          <p:cNvSpPr txBox="1"/>
          <p:nvPr/>
        </p:nvSpPr>
        <p:spPr>
          <a:xfrm>
            <a:off x="4140202" y="1995853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=1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137B9CC-F632-4FC9-8479-621CA0FE85EE}"/>
              </a:ext>
            </a:extLst>
          </p:cNvPr>
          <p:cNvSpPr txBox="1"/>
          <p:nvPr/>
        </p:nvSpPr>
        <p:spPr>
          <a:xfrm>
            <a:off x="5193028" y="2867447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=1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AD1EC1D-96C2-4131-82CF-87BB47A13931}"/>
              </a:ext>
            </a:extLst>
          </p:cNvPr>
          <p:cNvSpPr/>
          <p:nvPr/>
        </p:nvSpPr>
        <p:spPr>
          <a:xfrm>
            <a:off x="5638799" y="3264927"/>
            <a:ext cx="843279" cy="4690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Fire Alarm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CD4EAD1-0576-4173-AE5E-B22403717854}"/>
              </a:ext>
            </a:extLst>
          </p:cNvPr>
          <p:cNvCxnSpPr>
            <a:cxnSpLocks/>
            <a:stCxn id="11" idx="3"/>
            <a:endCxn id="70" idx="1"/>
          </p:cNvCxnSpPr>
          <p:nvPr/>
        </p:nvCxnSpPr>
        <p:spPr>
          <a:xfrm>
            <a:off x="4805680" y="2667000"/>
            <a:ext cx="833119" cy="8324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284BB5CB-CB80-4D14-A1D1-283FE1A6D0A6}"/>
              </a:ext>
            </a:extLst>
          </p:cNvPr>
          <p:cNvCxnSpPr>
            <a:stCxn id="2" idx="0"/>
            <a:endCxn id="48" idx="0"/>
          </p:cNvCxnSpPr>
          <p:nvPr/>
        </p:nvCxnSpPr>
        <p:spPr>
          <a:xfrm rot="5400000" flipH="1" flipV="1">
            <a:off x="3413759" y="-55879"/>
            <a:ext cx="12700" cy="2997199"/>
          </a:xfrm>
          <a:prstGeom prst="bentConnector3">
            <a:avLst>
              <a:gd name="adj1" fmla="val 2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762DE53-054E-4380-8AA8-7E7A11BD8614}"/>
              </a:ext>
            </a:extLst>
          </p:cNvPr>
          <p:cNvSpPr txBox="1"/>
          <p:nvPr/>
        </p:nvSpPr>
        <p:spPr>
          <a:xfrm>
            <a:off x="3769358" y="761192"/>
            <a:ext cx="1371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D176C72-30CD-45A2-872B-4636B7E092B9}"/>
              </a:ext>
            </a:extLst>
          </p:cNvPr>
          <p:cNvSpPr/>
          <p:nvPr/>
        </p:nvSpPr>
        <p:spPr>
          <a:xfrm>
            <a:off x="6217918" y="1449071"/>
            <a:ext cx="84328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 On/Off</a:t>
            </a: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A34B2CA2-CDE0-48B2-BB55-50FB7AF42F36}"/>
              </a:ext>
            </a:extLst>
          </p:cNvPr>
          <p:cNvCxnSpPr>
            <a:stCxn id="48" idx="2"/>
            <a:endCxn id="11" idx="0"/>
          </p:cNvCxnSpPr>
          <p:nvPr/>
        </p:nvCxnSpPr>
        <p:spPr>
          <a:xfrm rot="5400000">
            <a:off x="4140200" y="1686561"/>
            <a:ext cx="599440" cy="944879"/>
          </a:xfrm>
          <a:prstGeom prst="bentConnector3">
            <a:avLst>
              <a:gd name="adj1" fmla="val 737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52E7C9E-1C79-4DE7-B900-354D73EAFCF9}"/>
              </a:ext>
            </a:extLst>
          </p:cNvPr>
          <p:cNvSpPr txBox="1"/>
          <p:nvPr/>
        </p:nvSpPr>
        <p:spPr>
          <a:xfrm>
            <a:off x="4907282" y="1923316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rh=1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DD92DCE-641E-496B-8BEC-E4E4083B3BD4}"/>
              </a:ext>
            </a:extLst>
          </p:cNvPr>
          <p:cNvCxnSpPr>
            <a:stCxn id="11" idx="3"/>
            <a:endCxn id="85" idx="1"/>
          </p:cNvCxnSpPr>
          <p:nvPr/>
        </p:nvCxnSpPr>
        <p:spPr>
          <a:xfrm flipV="1">
            <a:off x="4805680" y="1657351"/>
            <a:ext cx="1412238" cy="10096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8206CB4-CA83-4738-B064-71A5F3930E15}"/>
              </a:ext>
            </a:extLst>
          </p:cNvPr>
          <p:cNvSpPr txBox="1"/>
          <p:nvPr/>
        </p:nvSpPr>
        <p:spPr>
          <a:xfrm>
            <a:off x="5567679" y="1332165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rh=1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25C2CBC9-077B-4AF9-AE18-E04C53D0AFFB}"/>
              </a:ext>
            </a:extLst>
          </p:cNvPr>
          <p:cNvCxnSpPr>
            <a:cxnSpLocks/>
            <a:stCxn id="102" idx="3"/>
            <a:endCxn id="3" idx="1"/>
          </p:cNvCxnSpPr>
          <p:nvPr/>
        </p:nvCxnSpPr>
        <p:spPr>
          <a:xfrm>
            <a:off x="990598" y="2312888"/>
            <a:ext cx="502922" cy="354112"/>
          </a:xfrm>
          <a:prstGeom prst="bentConnector3">
            <a:avLst>
              <a:gd name="adj1" fmla="val 237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053526F-0C4B-4804-8DFA-B4829B782690}"/>
              </a:ext>
            </a:extLst>
          </p:cNvPr>
          <p:cNvSpPr txBox="1"/>
          <p:nvPr/>
        </p:nvSpPr>
        <p:spPr>
          <a:xfrm>
            <a:off x="441961" y="2158999"/>
            <a:ext cx="54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268D2B-F16D-434C-A3B0-A897E0406E45}"/>
              </a:ext>
            </a:extLst>
          </p:cNvPr>
          <p:cNvSpPr txBox="1"/>
          <p:nvPr/>
        </p:nvSpPr>
        <p:spPr>
          <a:xfrm>
            <a:off x="4947920" y="420853"/>
            <a:ext cx="54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f=1</a:t>
            </a:r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6DC3B903-7D0E-4B5C-988F-5C7A05591AB3}"/>
              </a:ext>
            </a:extLst>
          </p:cNvPr>
          <p:cNvCxnSpPr>
            <a:stCxn id="110" idx="2"/>
            <a:endCxn id="48" idx="0"/>
          </p:cNvCxnSpPr>
          <p:nvPr/>
        </p:nvCxnSpPr>
        <p:spPr>
          <a:xfrm rot="5400000">
            <a:off x="4710254" y="930735"/>
            <a:ext cx="714090" cy="3098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9067F6BA-1D6E-4E7F-AD8D-84559904BFB9}"/>
              </a:ext>
            </a:extLst>
          </p:cNvPr>
          <p:cNvSpPr txBox="1"/>
          <p:nvPr/>
        </p:nvSpPr>
        <p:spPr>
          <a:xfrm>
            <a:off x="5857239" y="803583"/>
            <a:ext cx="548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d=1</a:t>
            </a:r>
          </a:p>
        </p:txBody>
      </p: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6903495C-B357-430D-9890-685A1FDA8BA0}"/>
              </a:ext>
            </a:extLst>
          </p:cNvPr>
          <p:cNvCxnSpPr/>
          <p:nvPr/>
        </p:nvCxnSpPr>
        <p:spPr>
          <a:xfrm rot="5400000">
            <a:off x="4937859" y="934701"/>
            <a:ext cx="482397" cy="5334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3899AE8-6535-48E7-8D82-74236E686736}"/>
              </a:ext>
            </a:extLst>
          </p:cNvPr>
          <p:cNvCxnSpPr>
            <a:cxnSpLocks/>
            <a:stCxn id="114" idx="1"/>
            <a:endCxn id="48" idx="0"/>
          </p:cNvCxnSpPr>
          <p:nvPr/>
        </p:nvCxnSpPr>
        <p:spPr>
          <a:xfrm rot="10800000" flipV="1">
            <a:off x="4912359" y="957472"/>
            <a:ext cx="944880" cy="485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1DA9F17-CA5A-4BD5-8C37-48EB2A0AA127}"/>
              </a:ext>
            </a:extLst>
          </p:cNvPr>
          <p:cNvSpPr/>
          <p:nvPr/>
        </p:nvSpPr>
        <p:spPr>
          <a:xfrm>
            <a:off x="4497069" y="4070038"/>
            <a:ext cx="843280" cy="52322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Door Close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86B4660-EE20-4E03-86DB-5B4C5F57DB37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3098800" y="2659548"/>
            <a:ext cx="447040" cy="9316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1AB0F99-755B-4F08-AF38-E9206DD9A6B8}"/>
              </a:ext>
            </a:extLst>
          </p:cNvPr>
          <p:cNvSpPr/>
          <p:nvPr/>
        </p:nvSpPr>
        <p:spPr>
          <a:xfrm>
            <a:off x="2737040" y="3969480"/>
            <a:ext cx="843280" cy="41656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Timer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6B3AB0DF-D438-4D9D-BC6C-B4471F966B2E}"/>
              </a:ext>
            </a:extLst>
          </p:cNvPr>
          <p:cNvCxnSpPr>
            <a:cxnSpLocks/>
            <a:stCxn id="61" idx="1"/>
            <a:endCxn id="11" idx="1"/>
          </p:cNvCxnSpPr>
          <p:nvPr/>
        </p:nvCxnSpPr>
        <p:spPr>
          <a:xfrm rot="10800000" flipH="1">
            <a:off x="2737040" y="2667000"/>
            <a:ext cx="392240" cy="1510760"/>
          </a:xfrm>
          <a:prstGeom prst="bentConnector3">
            <a:avLst>
              <a:gd name="adj1" fmla="val -4359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CAEFEE0-0FDC-4D5B-9A22-5E477F4CBFCD}"/>
              </a:ext>
            </a:extLst>
          </p:cNvPr>
          <p:cNvSpPr txBox="1"/>
          <p:nvPr/>
        </p:nvSpPr>
        <p:spPr>
          <a:xfrm>
            <a:off x="1915159" y="3916150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dtl</a:t>
            </a:r>
            <a:r>
              <a:rPr lang="en-US" dirty="0"/>
              <a:t>=1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A16238DA-7FBC-4CCA-90C0-35C77BA4F0D9}"/>
              </a:ext>
            </a:extLst>
          </p:cNvPr>
          <p:cNvCxnSpPr>
            <a:cxnSpLocks/>
            <a:stCxn id="11" idx="3"/>
            <a:endCxn id="47" idx="0"/>
          </p:cNvCxnSpPr>
          <p:nvPr/>
        </p:nvCxnSpPr>
        <p:spPr>
          <a:xfrm>
            <a:off x="4805680" y="2667000"/>
            <a:ext cx="113029" cy="14030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A134FBB4-3881-4632-9FE6-4F1275C28A13}"/>
              </a:ext>
            </a:extLst>
          </p:cNvPr>
          <p:cNvSpPr txBox="1"/>
          <p:nvPr/>
        </p:nvSpPr>
        <p:spPr>
          <a:xfrm>
            <a:off x="4947920" y="3630845"/>
            <a:ext cx="1127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dtt</a:t>
            </a:r>
            <a:r>
              <a:rPr lang="en-US" dirty="0"/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3148506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D646F4C-ADEE-4270-AAED-6EA1B2CEE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216434"/>
                  </p:ext>
                </p:extLst>
              </p:nvPr>
            </p:nvGraphicFramePr>
            <p:xfrm>
              <a:off x="2656114" y="1712685"/>
              <a:ext cx="3150328" cy="2177805"/>
            </p:xfrm>
            <a:graphic>
              <a:graphicData uri="http://schemas.openxmlformats.org/drawingml/2006/table">
                <a:tbl>
                  <a:tblPr firstRow="1" firstCol="1" bandRow="1">
                    <a:tableStyleId>{608F3B1B-B6BC-4BD1-84F6-B15D053847C7}</a:tableStyleId>
                  </a:tblPr>
                  <a:tblGrid>
                    <a:gridCol w="697548">
                      <a:extLst>
                        <a:ext uri="{9D8B030D-6E8A-4147-A177-3AD203B41FA5}">
                          <a16:colId xmlns:a16="http://schemas.microsoft.com/office/drawing/2014/main" val="1940202375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931069251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63212755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97540107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4290928118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537266175"/>
                        </a:ext>
                      </a:extLst>
                    </a:gridCol>
                  </a:tblGrid>
                  <a:tr h="272086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Classifier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NB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RF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k-NN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SVM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4612336"/>
                      </a:ext>
                    </a:extLst>
                  </a:tr>
                  <a:tr h="136043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Matric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354645"/>
                      </a:ext>
                    </a:extLst>
                  </a:tr>
                  <a:tr h="4081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Confusion Matrix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408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119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144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543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500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629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515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636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414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152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542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46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149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575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818460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81843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Precision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3398998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Sensitivity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3438227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F1-Score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0473593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Specificity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0.74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0836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D646F4C-ADEE-4270-AAED-6EA1B2CEE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216434"/>
                  </p:ext>
                </p:extLst>
              </p:nvPr>
            </p:nvGraphicFramePr>
            <p:xfrm>
              <a:off x="2656114" y="1712685"/>
              <a:ext cx="3150328" cy="2177805"/>
            </p:xfrm>
            <a:graphic>
              <a:graphicData uri="http://schemas.openxmlformats.org/drawingml/2006/table">
                <a:tbl>
                  <a:tblPr firstRow="1" firstCol="1" bandRow="1">
                    <a:tableStyleId>{608F3B1B-B6BC-4BD1-84F6-B15D053847C7}</a:tableStyleId>
                  </a:tblPr>
                  <a:tblGrid>
                    <a:gridCol w="697548">
                      <a:extLst>
                        <a:ext uri="{9D8B030D-6E8A-4147-A177-3AD203B41FA5}">
                          <a16:colId xmlns:a16="http://schemas.microsoft.com/office/drawing/2014/main" val="1940202375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931069251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63212755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97540107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4290928118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537266175"/>
                        </a:ext>
                      </a:extLst>
                    </a:gridCol>
                  </a:tblGrid>
                  <a:tr h="272086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Classifier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NB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RF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k-NN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SVM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4612336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Matric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354645"/>
                      </a:ext>
                    </a:extLst>
                  </a:tr>
                  <a:tr h="4081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Confusion Matrix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45000" t="-98529" r="-406250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41975" t="-98529" r="-301235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1975" t="-98529" r="-201235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47500" t="-98529" r="-103750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40741" t="-98529" r="-2469" b="-33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18460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81843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Precision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3398998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Sensitivity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3438227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F1-Score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0473593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Specificity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0.74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0836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869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A269C39-E618-46B8-965C-BDDB3C073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96793"/>
              </p:ext>
            </p:extLst>
          </p:nvPr>
        </p:nvGraphicFramePr>
        <p:xfrm>
          <a:off x="137160" y="-690879"/>
          <a:ext cx="8816336" cy="6858000"/>
        </p:xfrm>
        <a:graphic>
          <a:graphicData uri="http://schemas.openxmlformats.org/drawingml/2006/table">
            <a:tbl>
              <a:tblPr firstRow="1" bandRow="1">
                <a:tableStyleId>{608F3B1B-B6BC-4BD1-84F6-B15D053847C7}</a:tableStyleId>
              </a:tblPr>
              <a:tblGrid>
                <a:gridCol w="702855">
                  <a:extLst>
                    <a:ext uri="{9D8B030D-6E8A-4147-A177-3AD203B41FA5}">
                      <a16:colId xmlns:a16="http://schemas.microsoft.com/office/drawing/2014/main" val="3942127372"/>
                    </a:ext>
                  </a:extLst>
                </a:gridCol>
                <a:gridCol w="1261881">
                  <a:extLst>
                    <a:ext uri="{9D8B030D-6E8A-4147-A177-3AD203B41FA5}">
                      <a16:colId xmlns:a16="http://schemas.microsoft.com/office/drawing/2014/main" val="3345220856"/>
                    </a:ext>
                  </a:extLst>
                </a:gridCol>
                <a:gridCol w="1351435">
                  <a:extLst>
                    <a:ext uri="{9D8B030D-6E8A-4147-A177-3AD203B41FA5}">
                      <a16:colId xmlns:a16="http://schemas.microsoft.com/office/drawing/2014/main" val="1243876696"/>
                    </a:ext>
                  </a:extLst>
                </a:gridCol>
                <a:gridCol w="1200977">
                  <a:extLst>
                    <a:ext uri="{9D8B030D-6E8A-4147-A177-3AD203B41FA5}">
                      <a16:colId xmlns:a16="http://schemas.microsoft.com/office/drawing/2014/main" val="2508104868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84592660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232899576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444054608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256184203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460828172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584819825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2722091132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900900599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802867845"/>
                    </a:ext>
                  </a:extLst>
                </a:gridCol>
                <a:gridCol w="527459">
                  <a:extLst>
                    <a:ext uri="{9D8B030D-6E8A-4147-A177-3AD203B41FA5}">
                      <a16:colId xmlns:a16="http://schemas.microsoft.com/office/drawing/2014/main" val="2825143724"/>
                    </a:ext>
                  </a:extLst>
                </a:gridCol>
              </a:tblGrid>
              <a:tr h="181779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anchor="ctr"/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Hyper-parameters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Size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747001"/>
                  </a:ext>
                </a:extLst>
              </a:tr>
              <a:tr h="181779">
                <a:tc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079523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DecisionTreeClassifier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338657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1418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n_components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2066</a:t>
                      </a:r>
                      <a:endParaRPr lang="en-US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15431"/>
                  </a:ext>
                </a:extLst>
              </a:tr>
              <a:tr h="5574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IsolationForest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173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contamination: 0.08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2009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max_samples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2009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criterion: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28591"/>
                  </a:ext>
                </a:extLst>
              </a:tr>
              <a:tr h="55745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274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(Adam)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~0.1429 (1/7)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model.fit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epochs: 47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10000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verbose: 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999505"/>
                  </a:ext>
                </a:extLst>
              </a:tr>
              <a:tr h="654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rate: 0.04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activation: 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</a:t>
                      </a:r>
                      <a:endParaRPr lang="fr-FR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Compilation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model.compile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loss: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binary_crossentropy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274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60907"/>
                  </a:ext>
                </a:extLst>
              </a:tr>
              <a:tr h="46050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1694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888507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n_components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983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310054"/>
                  </a:ext>
                </a:extLst>
              </a:tr>
              <a:tr h="5574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1341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IsolationForest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26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contamination: 0.01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530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max_samples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530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63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criterion: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84869"/>
                  </a:ext>
                </a:extLst>
              </a:tr>
              <a:tr h="55745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  <a:endParaRPr lang="fr-FR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(Adam)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~0.0667 (1/15)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model.fit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107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10000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verbose: 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357964"/>
                  </a:ext>
                </a:extLst>
              </a:tr>
              <a:tr h="654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rate: 0.05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activation: 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</a:t>
                      </a:r>
                      <a:endParaRPr lang="fr-FR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Compilation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model.compile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loss: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binary_crossentropy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2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28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AEBFB-5EE7-4340-A89F-8A4E2E99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143000"/>
            <a:ext cx="5715000" cy="2857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8065DD-8C20-4319-B673-A33F6F0CC08F}"/>
              </a:ext>
            </a:extLst>
          </p:cNvPr>
          <p:cNvSpPr/>
          <p:nvPr/>
        </p:nvSpPr>
        <p:spPr>
          <a:xfrm>
            <a:off x="1869440" y="106680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8A5A4-E37C-40BF-A1BC-0F59EF3F84BE}"/>
              </a:ext>
            </a:extLst>
          </p:cNvPr>
          <p:cNvSpPr txBox="1"/>
          <p:nvPr/>
        </p:nvSpPr>
        <p:spPr>
          <a:xfrm>
            <a:off x="1714500" y="1098403"/>
            <a:ext cx="14744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312E1-19EA-4BA5-9CA3-CBEF93ABDFF9}"/>
              </a:ext>
            </a:extLst>
          </p:cNvPr>
          <p:cNvSpPr/>
          <p:nvPr/>
        </p:nvSpPr>
        <p:spPr>
          <a:xfrm>
            <a:off x="1869440" y="277368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DEBDFD-715F-44D0-B357-356DA101C41E}"/>
              </a:ext>
            </a:extLst>
          </p:cNvPr>
          <p:cNvSpPr/>
          <p:nvPr/>
        </p:nvSpPr>
        <p:spPr>
          <a:xfrm>
            <a:off x="4724400" y="3118903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8B37F-165F-47C2-B6F5-693EFD6B896F}"/>
              </a:ext>
            </a:extLst>
          </p:cNvPr>
          <p:cNvSpPr txBox="1"/>
          <p:nvPr/>
        </p:nvSpPr>
        <p:spPr>
          <a:xfrm>
            <a:off x="1792224" y="2775276"/>
            <a:ext cx="1316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B6D33-A548-4ED6-9A4A-1A4D35425178}"/>
              </a:ext>
            </a:extLst>
          </p:cNvPr>
          <p:cNvSpPr/>
          <p:nvPr/>
        </p:nvSpPr>
        <p:spPr>
          <a:xfrm>
            <a:off x="3403600" y="238887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96BB9-5E1F-421F-82DC-CBED68C203FE}"/>
              </a:ext>
            </a:extLst>
          </p:cNvPr>
          <p:cNvSpPr txBox="1"/>
          <p:nvPr/>
        </p:nvSpPr>
        <p:spPr>
          <a:xfrm>
            <a:off x="3219450" y="2318293"/>
            <a:ext cx="16865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0CBA5B-851C-4F3D-9AF7-9F8F8C187CB6}"/>
              </a:ext>
            </a:extLst>
          </p:cNvPr>
          <p:cNvSpPr/>
          <p:nvPr/>
        </p:nvSpPr>
        <p:spPr>
          <a:xfrm>
            <a:off x="4592320" y="143637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052AD-0EE1-40A2-9DD3-1BBDCA356EC3}"/>
              </a:ext>
            </a:extLst>
          </p:cNvPr>
          <p:cNvSpPr txBox="1"/>
          <p:nvPr/>
        </p:nvSpPr>
        <p:spPr>
          <a:xfrm>
            <a:off x="4657344" y="1493301"/>
            <a:ext cx="1298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9F4A0-25B2-4AA1-BD05-B3E62F04D19E}"/>
              </a:ext>
            </a:extLst>
          </p:cNvPr>
          <p:cNvSpPr/>
          <p:nvPr/>
        </p:nvSpPr>
        <p:spPr>
          <a:xfrm>
            <a:off x="6845300" y="1568450"/>
            <a:ext cx="75819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ABCB0-A8A4-4BC6-99D0-F0FFB96D071F}"/>
              </a:ext>
            </a:extLst>
          </p:cNvPr>
          <p:cNvSpPr txBox="1"/>
          <p:nvPr/>
        </p:nvSpPr>
        <p:spPr>
          <a:xfrm>
            <a:off x="6775450" y="1605061"/>
            <a:ext cx="7861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E445EA-61A1-450F-8981-F5E209491E39}"/>
              </a:ext>
            </a:extLst>
          </p:cNvPr>
          <p:cNvSpPr/>
          <p:nvPr/>
        </p:nvSpPr>
        <p:spPr>
          <a:xfrm>
            <a:off x="6817360" y="2195830"/>
            <a:ext cx="78613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106BDF-4F79-4681-9699-6D6A558B83A1}"/>
              </a:ext>
            </a:extLst>
          </p:cNvPr>
          <p:cNvSpPr txBox="1"/>
          <p:nvPr/>
        </p:nvSpPr>
        <p:spPr>
          <a:xfrm>
            <a:off x="6785610" y="2143541"/>
            <a:ext cx="7490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F3275-4FC8-4B57-81D6-780C112843B4}"/>
              </a:ext>
            </a:extLst>
          </p:cNvPr>
          <p:cNvSpPr txBox="1"/>
          <p:nvPr/>
        </p:nvSpPr>
        <p:spPr>
          <a:xfrm>
            <a:off x="4724400" y="3068101"/>
            <a:ext cx="1168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0C6644-E2C6-469F-9500-0D03A8FC96F3}"/>
              </a:ext>
            </a:extLst>
          </p:cNvPr>
          <p:cNvSpPr/>
          <p:nvPr/>
        </p:nvSpPr>
        <p:spPr>
          <a:xfrm>
            <a:off x="1857248" y="3369782"/>
            <a:ext cx="501904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4E1CCC-B2A9-4E64-8263-52410EE9E17C}"/>
              </a:ext>
            </a:extLst>
          </p:cNvPr>
          <p:cNvSpPr/>
          <p:nvPr/>
        </p:nvSpPr>
        <p:spPr>
          <a:xfrm>
            <a:off x="2265680" y="3595334"/>
            <a:ext cx="501904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4CC13D-5B65-4EBE-8020-17E4CF8DD252}"/>
              </a:ext>
            </a:extLst>
          </p:cNvPr>
          <p:cNvSpPr/>
          <p:nvPr/>
        </p:nvSpPr>
        <p:spPr>
          <a:xfrm>
            <a:off x="2634742" y="3357590"/>
            <a:ext cx="431546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A0F14C-5E83-4253-9412-E3F5BDA02543}"/>
              </a:ext>
            </a:extLst>
          </p:cNvPr>
          <p:cNvSpPr txBox="1"/>
          <p:nvPr/>
        </p:nvSpPr>
        <p:spPr>
          <a:xfrm>
            <a:off x="1706880" y="3307816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Hexagon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4B84E2-E596-4FA6-9C49-D1F18F7A8408}"/>
              </a:ext>
            </a:extLst>
          </p:cNvPr>
          <p:cNvSpPr txBox="1"/>
          <p:nvPr/>
        </p:nvSpPr>
        <p:spPr>
          <a:xfrm>
            <a:off x="2169668" y="3498928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D4C1A0-0E89-4EB0-9B78-D9093174AA7B}"/>
              </a:ext>
            </a:extLst>
          </p:cNvPr>
          <p:cNvSpPr txBox="1"/>
          <p:nvPr/>
        </p:nvSpPr>
        <p:spPr>
          <a:xfrm>
            <a:off x="2499868" y="3271022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</p:txBody>
      </p:sp>
    </p:spTree>
    <p:extLst>
      <p:ext uri="{BB962C8B-B14F-4D97-AF65-F5344CB8AC3E}">
        <p14:creationId xmlns:p14="http://schemas.microsoft.com/office/powerpoint/2010/main" val="62978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1B90B9-613D-4BDC-AB43-F8F639B1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849"/>
            <a:ext cx="9144000" cy="36898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5F3A42-8AA9-4AE8-B222-E7A425B7E3CE}"/>
              </a:ext>
            </a:extLst>
          </p:cNvPr>
          <p:cNvSpPr/>
          <p:nvPr/>
        </p:nvSpPr>
        <p:spPr>
          <a:xfrm>
            <a:off x="3238500" y="1760220"/>
            <a:ext cx="3512820" cy="121158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2A4B3-31CB-469F-BE69-C73095609500}"/>
                  </a:ext>
                </a:extLst>
              </p:cNvPr>
              <p:cNvSpPr txBox="1"/>
              <p:nvPr/>
            </p:nvSpPr>
            <p:spPr>
              <a:xfrm>
                <a:off x="3238500" y="2255520"/>
                <a:ext cx="3512820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 sz="180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2A4B3-31CB-469F-BE69-C73095609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2255520"/>
                <a:ext cx="3512820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E388655-5449-417F-B36B-FDFE1E0B43D5}"/>
              </a:ext>
            </a:extLst>
          </p:cNvPr>
          <p:cNvSpPr txBox="1"/>
          <p:nvPr/>
        </p:nvSpPr>
        <p:spPr>
          <a:xfrm>
            <a:off x="3238500" y="1767840"/>
            <a:ext cx="351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65106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1B411-62A2-4045-9F3E-6B853BA5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11" y="871300"/>
            <a:ext cx="6468378" cy="3400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51D55F-0EE8-4ED0-B94D-BC8491EC5AD2}"/>
              </a:ext>
            </a:extLst>
          </p:cNvPr>
          <p:cNvSpPr/>
          <p:nvPr/>
        </p:nvSpPr>
        <p:spPr>
          <a:xfrm>
            <a:off x="1337811" y="1150620"/>
            <a:ext cx="1534929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9AA19-0B37-475A-B1E6-91A4C6788061}"/>
              </a:ext>
            </a:extLst>
          </p:cNvPr>
          <p:cNvSpPr/>
          <p:nvPr/>
        </p:nvSpPr>
        <p:spPr>
          <a:xfrm>
            <a:off x="4590798" y="1137017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89D4F-2AB8-4CB3-A5B9-32A75C0120D8}"/>
              </a:ext>
            </a:extLst>
          </p:cNvPr>
          <p:cNvSpPr txBox="1"/>
          <p:nvPr/>
        </p:nvSpPr>
        <p:spPr>
          <a:xfrm>
            <a:off x="1390650" y="1164223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(Choice)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56672-F518-4525-8076-A96BB9E96546}"/>
              </a:ext>
            </a:extLst>
          </p:cNvPr>
          <p:cNvSpPr/>
          <p:nvPr/>
        </p:nvSpPr>
        <p:spPr>
          <a:xfrm>
            <a:off x="1390650" y="1795700"/>
            <a:ext cx="1534929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46140-4ACB-47FD-AC4B-3F37D4CFF35B}"/>
              </a:ext>
            </a:extLst>
          </p:cNvPr>
          <p:cNvSpPr txBox="1"/>
          <p:nvPr/>
        </p:nvSpPr>
        <p:spPr>
          <a:xfrm>
            <a:off x="1390650" y="1697623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B7664B-AE01-4FF3-86D5-276C7614BB76}"/>
              </a:ext>
            </a:extLst>
          </p:cNvPr>
          <p:cNvSpPr/>
          <p:nvPr/>
        </p:nvSpPr>
        <p:spPr>
          <a:xfrm>
            <a:off x="1226820" y="3505200"/>
            <a:ext cx="1534929" cy="5715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E2C0A-61AD-488C-9516-84D7386B648F}"/>
              </a:ext>
            </a:extLst>
          </p:cNvPr>
          <p:cNvSpPr txBox="1"/>
          <p:nvPr/>
        </p:nvSpPr>
        <p:spPr>
          <a:xfrm>
            <a:off x="1390650" y="3487996"/>
            <a:ext cx="229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(Outcomes)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726-FC77-4121-99D3-48CC2CEB6201}"/>
              </a:ext>
            </a:extLst>
          </p:cNvPr>
          <p:cNvSpPr/>
          <p:nvPr/>
        </p:nvSpPr>
        <p:spPr>
          <a:xfrm>
            <a:off x="3684271" y="1770132"/>
            <a:ext cx="537210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9FB1FB-19FB-45D3-BC1F-B835D9807F09}"/>
              </a:ext>
            </a:extLst>
          </p:cNvPr>
          <p:cNvSpPr txBox="1"/>
          <p:nvPr/>
        </p:nvSpPr>
        <p:spPr>
          <a:xfrm>
            <a:off x="3714750" y="1709173"/>
            <a:ext cx="11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C4A2E-0A82-43D5-A80F-5013F51DFFF1}"/>
              </a:ext>
            </a:extLst>
          </p:cNvPr>
          <p:cNvSpPr/>
          <p:nvPr/>
        </p:nvSpPr>
        <p:spPr>
          <a:xfrm>
            <a:off x="5958841" y="1606183"/>
            <a:ext cx="1074420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741CC-CCBD-4E90-88D7-1419D6AD51CA}"/>
              </a:ext>
            </a:extLst>
          </p:cNvPr>
          <p:cNvSpPr txBox="1"/>
          <p:nvPr/>
        </p:nvSpPr>
        <p:spPr>
          <a:xfrm>
            <a:off x="5939789" y="1709173"/>
            <a:ext cx="11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E46B15-D22A-4523-84B8-B0E814CC48D0}"/>
              </a:ext>
            </a:extLst>
          </p:cNvPr>
          <p:cNvSpPr/>
          <p:nvPr/>
        </p:nvSpPr>
        <p:spPr>
          <a:xfrm>
            <a:off x="3417569" y="2396326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451674-88D7-4B2E-AAC7-2ECCA9666319}"/>
              </a:ext>
            </a:extLst>
          </p:cNvPr>
          <p:cNvSpPr/>
          <p:nvPr/>
        </p:nvSpPr>
        <p:spPr>
          <a:xfrm>
            <a:off x="5918835" y="2371546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E14AF-D97F-4460-B794-D8A346FCC935}"/>
              </a:ext>
            </a:extLst>
          </p:cNvPr>
          <p:cNvSpPr/>
          <p:nvPr/>
        </p:nvSpPr>
        <p:spPr>
          <a:xfrm>
            <a:off x="3067050" y="360807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8F1712-141C-44F4-8122-D6438C23A82D}"/>
              </a:ext>
            </a:extLst>
          </p:cNvPr>
          <p:cNvSpPr txBox="1"/>
          <p:nvPr/>
        </p:nvSpPr>
        <p:spPr>
          <a:xfrm>
            <a:off x="4324350" y="119271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9BBAA1-588C-4E14-8BE1-EFD93BA4C70C}"/>
              </a:ext>
            </a:extLst>
          </p:cNvPr>
          <p:cNvSpPr txBox="1"/>
          <p:nvPr/>
        </p:nvSpPr>
        <p:spPr>
          <a:xfrm>
            <a:off x="3181350" y="240429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903ED2-3859-4B9F-B25F-4393F123E53B}"/>
              </a:ext>
            </a:extLst>
          </p:cNvPr>
          <p:cNvSpPr txBox="1"/>
          <p:nvPr/>
        </p:nvSpPr>
        <p:spPr>
          <a:xfrm>
            <a:off x="5627370" y="241191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798F4C-CB5D-48E9-89BD-70B85BEF127F}"/>
              </a:ext>
            </a:extLst>
          </p:cNvPr>
          <p:cNvSpPr/>
          <p:nvPr/>
        </p:nvSpPr>
        <p:spPr>
          <a:xfrm>
            <a:off x="4255770" y="358521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E3D663-10F0-427B-B877-2C3A385E69B7}"/>
              </a:ext>
            </a:extLst>
          </p:cNvPr>
          <p:cNvSpPr/>
          <p:nvPr/>
        </p:nvSpPr>
        <p:spPr>
          <a:xfrm>
            <a:off x="5520690" y="357759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92DEB4-2BD0-4CA0-9CBE-143532AF4A3B}"/>
              </a:ext>
            </a:extLst>
          </p:cNvPr>
          <p:cNvSpPr/>
          <p:nvPr/>
        </p:nvSpPr>
        <p:spPr>
          <a:xfrm>
            <a:off x="6717030" y="359283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BDBBC0-04D1-40DB-B5FB-FB5C18D0FFB4}"/>
              </a:ext>
            </a:extLst>
          </p:cNvPr>
          <p:cNvSpPr txBox="1"/>
          <p:nvPr/>
        </p:nvSpPr>
        <p:spPr>
          <a:xfrm>
            <a:off x="2872739" y="3616426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9490E7-DCF9-4F2E-A65E-059D697D3C6E}"/>
              </a:ext>
            </a:extLst>
          </p:cNvPr>
          <p:cNvSpPr txBox="1"/>
          <p:nvPr/>
        </p:nvSpPr>
        <p:spPr>
          <a:xfrm>
            <a:off x="4104773" y="361569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6639BA-FE1E-4448-BC1A-F2BE7046634D}"/>
              </a:ext>
            </a:extLst>
          </p:cNvPr>
          <p:cNvSpPr txBox="1"/>
          <p:nvPr/>
        </p:nvSpPr>
        <p:spPr>
          <a:xfrm>
            <a:off x="5316353" y="361569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973805-9275-4430-AC2B-5A751F3AD85F}"/>
              </a:ext>
            </a:extLst>
          </p:cNvPr>
          <p:cNvSpPr txBox="1"/>
          <p:nvPr/>
        </p:nvSpPr>
        <p:spPr>
          <a:xfrm>
            <a:off x="6520313" y="362331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</p:spTree>
    <p:extLst>
      <p:ext uri="{BB962C8B-B14F-4D97-AF65-F5344CB8AC3E}">
        <p14:creationId xmlns:p14="http://schemas.microsoft.com/office/powerpoint/2010/main" val="3286726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56B1C-84EA-4051-9EEB-52B9F53E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3" y="942747"/>
            <a:ext cx="7125694" cy="32580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334C53-23E3-42C3-B42E-60931EE95820}"/>
              </a:ext>
            </a:extLst>
          </p:cNvPr>
          <p:cNvSpPr/>
          <p:nvPr/>
        </p:nvSpPr>
        <p:spPr>
          <a:xfrm>
            <a:off x="4229100" y="937260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38875-0EB3-4087-80C4-E8A3AC5C34FE}"/>
              </a:ext>
            </a:extLst>
          </p:cNvPr>
          <p:cNvSpPr/>
          <p:nvPr/>
        </p:nvSpPr>
        <p:spPr>
          <a:xfrm>
            <a:off x="3878580" y="3917081"/>
            <a:ext cx="13868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F7ABF-A8A7-4F6D-8806-EBB8DCFA306C}"/>
              </a:ext>
            </a:extLst>
          </p:cNvPr>
          <p:cNvSpPr txBox="1"/>
          <p:nvPr/>
        </p:nvSpPr>
        <p:spPr>
          <a:xfrm>
            <a:off x="3817620" y="85165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B569E3-2911-4CF6-B363-9FCEEDF415A6}"/>
              </a:ext>
            </a:extLst>
          </p:cNvPr>
          <p:cNvSpPr/>
          <p:nvPr/>
        </p:nvSpPr>
        <p:spPr>
          <a:xfrm>
            <a:off x="1120140" y="1165860"/>
            <a:ext cx="13487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F87EE-385B-459B-9374-10A9E9F4A4A7}"/>
              </a:ext>
            </a:extLst>
          </p:cNvPr>
          <p:cNvSpPr txBox="1"/>
          <p:nvPr/>
        </p:nvSpPr>
        <p:spPr>
          <a:xfrm>
            <a:off x="998220" y="107712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9B68D-FEF9-467B-A977-A6AE1FE3CFF7}"/>
              </a:ext>
            </a:extLst>
          </p:cNvPr>
          <p:cNvSpPr/>
          <p:nvPr/>
        </p:nvSpPr>
        <p:spPr>
          <a:xfrm>
            <a:off x="3805693" y="3332882"/>
            <a:ext cx="1524000" cy="248518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9002E-2227-4014-8F9D-DE5D385C2DFA}"/>
              </a:ext>
            </a:extLst>
          </p:cNvPr>
          <p:cNvSpPr/>
          <p:nvPr/>
        </p:nvSpPr>
        <p:spPr>
          <a:xfrm>
            <a:off x="1280160" y="2201486"/>
            <a:ext cx="9677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9A600-8C3C-4309-87B8-D046519AE551}"/>
              </a:ext>
            </a:extLst>
          </p:cNvPr>
          <p:cNvSpPr txBox="1"/>
          <p:nvPr/>
        </p:nvSpPr>
        <p:spPr>
          <a:xfrm>
            <a:off x="978673" y="217547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6729A-DEF9-46E7-845C-F0EB5503DF1B}"/>
              </a:ext>
            </a:extLst>
          </p:cNvPr>
          <p:cNvSpPr/>
          <p:nvPr/>
        </p:nvSpPr>
        <p:spPr>
          <a:xfrm>
            <a:off x="4175760" y="2216849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AE4710-99B7-4682-A0E5-FDC2DB25E240}"/>
              </a:ext>
            </a:extLst>
          </p:cNvPr>
          <p:cNvSpPr/>
          <p:nvPr/>
        </p:nvSpPr>
        <p:spPr>
          <a:xfrm>
            <a:off x="7071360" y="2230452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7E450-1D11-46C9-A652-FC26CCA8E3EE}"/>
              </a:ext>
            </a:extLst>
          </p:cNvPr>
          <p:cNvSpPr txBox="1"/>
          <p:nvPr/>
        </p:nvSpPr>
        <p:spPr>
          <a:xfrm>
            <a:off x="3863340" y="216480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3FA10F-C30F-4CCF-8A98-9A20CF02B41C}"/>
              </a:ext>
            </a:extLst>
          </p:cNvPr>
          <p:cNvSpPr txBox="1"/>
          <p:nvPr/>
        </p:nvSpPr>
        <p:spPr>
          <a:xfrm>
            <a:off x="6632713" y="217547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B4B95D-977D-4952-A254-96E05142CCDB}"/>
              </a:ext>
            </a:extLst>
          </p:cNvPr>
          <p:cNvSpPr/>
          <p:nvPr/>
        </p:nvSpPr>
        <p:spPr>
          <a:xfrm>
            <a:off x="1329193" y="2676733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AAD68-9EFF-4DD7-97A8-851489CF4C26}"/>
              </a:ext>
            </a:extLst>
          </p:cNvPr>
          <p:cNvSpPr txBox="1"/>
          <p:nvPr/>
        </p:nvSpPr>
        <p:spPr>
          <a:xfrm>
            <a:off x="97105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8D7E60-80D0-452E-9365-98D7F677EE11}"/>
              </a:ext>
            </a:extLst>
          </p:cNvPr>
          <p:cNvSpPr/>
          <p:nvPr/>
        </p:nvSpPr>
        <p:spPr>
          <a:xfrm>
            <a:off x="4171950" y="2674152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EA8A39-FE0B-45BD-8033-A00B4F565361}"/>
              </a:ext>
            </a:extLst>
          </p:cNvPr>
          <p:cNvSpPr/>
          <p:nvPr/>
        </p:nvSpPr>
        <p:spPr>
          <a:xfrm>
            <a:off x="6998970" y="2693384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D68745-4328-49E8-88F1-792B4FFC67A6}"/>
              </a:ext>
            </a:extLst>
          </p:cNvPr>
          <p:cNvSpPr txBox="1"/>
          <p:nvPr/>
        </p:nvSpPr>
        <p:spPr>
          <a:xfrm>
            <a:off x="380569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5E96B6-9578-43E1-9556-FC5DE5677BF1}"/>
              </a:ext>
            </a:extLst>
          </p:cNvPr>
          <p:cNvSpPr txBox="1"/>
          <p:nvPr/>
        </p:nvSpPr>
        <p:spPr>
          <a:xfrm>
            <a:off x="662509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B35BE0-7452-4B97-B2A0-B4EF5821502F}"/>
              </a:ext>
            </a:extLst>
          </p:cNvPr>
          <p:cNvSpPr txBox="1"/>
          <p:nvPr/>
        </p:nvSpPr>
        <p:spPr>
          <a:xfrm>
            <a:off x="3604260" y="3259276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Voting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526D93-A117-4872-BC1D-790AB974804F}"/>
              </a:ext>
            </a:extLst>
          </p:cNvPr>
          <p:cNvSpPr txBox="1"/>
          <p:nvPr/>
        </p:nvSpPr>
        <p:spPr>
          <a:xfrm>
            <a:off x="3657600" y="3839540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- Class</a:t>
            </a:r>
          </a:p>
        </p:txBody>
      </p:sp>
    </p:spTree>
    <p:extLst>
      <p:ext uri="{BB962C8B-B14F-4D97-AF65-F5344CB8AC3E}">
        <p14:creationId xmlns:p14="http://schemas.microsoft.com/office/powerpoint/2010/main" val="58262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AA841A-F71A-4264-B851-6495B44D1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07" y="0"/>
            <a:ext cx="6544185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F54607-19B3-456B-9C12-DEFCD1CEC3AE}"/>
              </a:ext>
            </a:extLst>
          </p:cNvPr>
          <p:cNvSpPr/>
          <p:nvPr/>
        </p:nvSpPr>
        <p:spPr>
          <a:xfrm>
            <a:off x="2354580" y="129540"/>
            <a:ext cx="1447800" cy="27432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5D492-ED97-466C-8E82-ED20D10A466D}"/>
              </a:ext>
            </a:extLst>
          </p:cNvPr>
          <p:cNvSpPr/>
          <p:nvPr/>
        </p:nvSpPr>
        <p:spPr>
          <a:xfrm>
            <a:off x="1882140" y="152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Kernel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CE4CC-8822-4EB2-A7F6-8B77700B57F6}"/>
              </a:ext>
            </a:extLst>
          </p:cNvPr>
          <p:cNvSpPr/>
          <p:nvPr/>
        </p:nvSpPr>
        <p:spPr>
          <a:xfrm>
            <a:off x="5164455" y="152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RBF 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B83EE8-1151-4D63-B544-192343EF0677}"/>
              </a:ext>
            </a:extLst>
          </p:cNvPr>
          <p:cNvSpPr/>
          <p:nvPr/>
        </p:nvSpPr>
        <p:spPr>
          <a:xfrm>
            <a:off x="5164455" y="263652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Kernel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0F722-0C98-4730-B939-6279BB17AAF0}"/>
              </a:ext>
            </a:extLst>
          </p:cNvPr>
          <p:cNvSpPr/>
          <p:nvPr/>
        </p:nvSpPr>
        <p:spPr>
          <a:xfrm>
            <a:off x="1882140" y="264033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2C4B7B-7D8A-4532-9262-7A87CDB69D18}"/>
              </a:ext>
            </a:extLst>
          </p:cNvPr>
          <p:cNvSpPr/>
          <p:nvPr/>
        </p:nvSpPr>
        <p:spPr>
          <a:xfrm>
            <a:off x="5210175" y="263652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Kernel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10032E-3CF1-4679-9620-BBB6884A8092}"/>
              </a:ext>
            </a:extLst>
          </p:cNvPr>
          <p:cNvSpPr/>
          <p:nvPr/>
        </p:nvSpPr>
        <p:spPr>
          <a:xfrm>
            <a:off x="5210175" y="22440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D8024-9891-4FEA-AC60-571546F988C6}"/>
              </a:ext>
            </a:extLst>
          </p:cNvPr>
          <p:cNvSpPr/>
          <p:nvPr/>
        </p:nvSpPr>
        <p:spPr>
          <a:xfrm>
            <a:off x="1890967" y="22440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D26BA-0269-490E-ABD5-48155BBA6E82}"/>
              </a:ext>
            </a:extLst>
          </p:cNvPr>
          <p:cNvSpPr/>
          <p:nvPr/>
        </p:nvSpPr>
        <p:spPr>
          <a:xfrm>
            <a:off x="1882140" y="47205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E2677-FAFD-4DCF-A6AF-A2C87E7DEC34}"/>
              </a:ext>
            </a:extLst>
          </p:cNvPr>
          <p:cNvSpPr/>
          <p:nvPr/>
        </p:nvSpPr>
        <p:spPr>
          <a:xfrm>
            <a:off x="5210175" y="4724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B30811-9A89-4EFF-9569-D21565BB2A7A}"/>
              </a:ext>
            </a:extLst>
          </p:cNvPr>
          <p:cNvSpPr/>
          <p:nvPr/>
        </p:nvSpPr>
        <p:spPr>
          <a:xfrm rot="16200000">
            <a:off x="817245" y="367855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E1654A-F9DC-40C9-BFF7-709B3240780B}"/>
              </a:ext>
            </a:extLst>
          </p:cNvPr>
          <p:cNvSpPr/>
          <p:nvPr/>
        </p:nvSpPr>
        <p:spPr>
          <a:xfrm rot="16200000">
            <a:off x="816038" y="121729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5D4A7-9DD6-4B4D-9686-32F7FEE1E5BD}"/>
              </a:ext>
            </a:extLst>
          </p:cNvPr>
          <p:cNvSpPr/>
          <p:nvPr/>
        </p:nvSpPr>
        <p:spPr>
          <a:xfrm rot="16200000">
            <a:off x="4124137" y="121729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432EEE-29F1-4FA3-B1BC-CBD5A9D7C612}"/>
              </a:ext>
            </a:extLst>
          </p:cNvPr>
          <p:cNvSpPr/>
          <p:nvPr/>
        </p:nvSpPr>
        <p:spPr>
          <a:xfrm rot="16200000">
            <a:off x="4122420" y="367855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</p:spTree>
    <p:extLst>
      <p:ext uri="{BB962C8B-B14F-4D97-AF65-F5344CB8AC3E}">
        <p14:creationId xmlns:p14="http://schemas.microsoft.com/office/powerpoint/2010/main" val="2765882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DFF502-3030-404E-BC9F-82AEBAC9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204"/>
            <a:ext cx="9144000" cy="36270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F4E8C3-5E68-4A5A-BF55-DE7D7ADBD735}"/>
              </a:ext>
            </a:extLst>
          </p:cNvPr>
          <p:cNvSpPr/>
          <p:nvPr/>
        </p:nvSpPr>
        <p:spPr>
          <a:xfrm>
            <a:off x="1173600" y="758204"/>
            <a:ext cx="2080800" cy="3721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B98CDC-90FC-46D7-AC3B-2F9885266989}"/>
              </a:ext>
            </a:extLst>
          </p:cNvPr>
          <p:cNvSpPr/>
          <p:nvPr/>
        </p:nvSpPr>
        <p:spPr>
          <a:xfrm>
            <a:off x="554400" y="1032906"/>
            <a:ext cx="282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C08B5C-1D47-41A8-A512-4FCB873A342A}"/>
              </a:ext>
            </a:extLst>
          </p:cNvPr>
          <p:cNvSpPr/>
          <p:nvPr/>
        </p:nvSpPr>
        <p:spPr>
          <a:xfrm>
            <a:off x="6103200" y="1048506"/>
            <a:ext cx="234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217E5-6938-40CB-9747-58EB00584FF5}"/>
              </a:ext>
            </a:extLst>
          </p:cNvPr>
          <p:cNvSpPr/>
          <p:nvPr/>
        </p:nvSpPr>
        <p:spPr>
          <a:xfrm>
            <a:off x="6096000" y="3331795"/>
            <a:ext cx="234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E897C8-3F4A-4184-8AE5-CCB556E96B9D}"/>
              </a:ext>
            </a:extLst>
          </p:cNvPr>
          <p:cNvSpPr/>
          <p:nvPr/>
        </p:nvSpPr>
        <p:spPr>
          <a:xfrm rot="16200000">
            <a:off x="4843770" y="2196570"/>
            <a:ext cx="87006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7C5E4E-1C55-4A6F-A81C-AD0E13C73222}"/>
              </a:ext>
            </a:extLst>
          </p:cNvPr>
          <p:cNvSpPr/>
          <p:nvPr/>
        </p:nvSpPr>
        <p:spPr>
          <a:xfrm>
            <a:off x="3381600" y="1307608"/>
            <a:ext cx="7056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D58AE-ADFF-4AE0-B339-7B4F174E9E2A}"/>
              </a:ext>
            </a:extLst>
          </p:cNvPr>
          <p:cNvSpPr/>
          <p:nvPr/>
        </p:nvSpPr>
        <p:spPr>
          <a:xfrm>
            <a:off x="1224000" y="1870408"/>
            <a:ext cx="7554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FF9ADF-7A57-4491-9E6E-274C136DAB02}"/>
              </a:ext>
            </a:extLst>
          </p:cNvPr>
          <p:cNvSpPr/>
          <p:nvPr/>
        </p:nvSpPr>
        <p:spPr>
          <a:xfrm>
            <a:off x="3513600" y="1756894"/>
            <a:ext cx="4032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F388F-27F5-473F-8C30-18D858A0E223}"/>
              </a:ext>
            </a:extLst>
          </p:cNvPr>
          <p:cNvSpPr/>
          <p:nvPr/>
        </p:nvSpPr>
        <p:spPr>
          <a:xfrm>
            <a:off x="2491200" y="4095937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4856D7-C745-40A7-A6F9-0E28ECB68A10}"/>
              </a:ext>
            </a:extLst>
          </p:cNvPr>
          <p:cNvSpPr/>
          <p:nvPr/>
        </p:nvSpPr>
        <p:spPr>
          <a:xfrm>
            <a:off x="2491200" y="3935590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ABBDF-0761-4C39-B454-2B7B8A954BB2}"/>
              </a:ext>
            </a:extLst>
          </p:cNvPr>
          <p:cNvSpPr/>
          <p:nvPr/>
        </p:nvSpPr>
        <p:spPr>
          <a:xfrm>
            <a:off x="447000" y="4055486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36E7E1-6AF6-4F2C-8E15-A75FFE1A5642}"/>
              </a:ext>
            </a:extLst>
          </p:cNvPr>
          <p:cNvSpPr/>
          <p:nvPr/>
        </p:nvSpPr>
        <p:spPr>
          <a:xfrm>
            <a:off x="282300" y="3942383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EE9F1A-CF0F-49C3-BE6C-CF0E4C0BF4A3}"/>
              </a:ext>
            </a:extLst>
          </p:cNvPr>
          <p:cNvSpPr/>
          <p:nvPr/>
        </p:nvSpPr>
        <p:spPr>
          <a:xfrm rot="16200000">
            <a:off x="-435704" y="2211290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DEFE4-DEAA-4D0C-AE2A-A6713C6A01DE}"/>
              </a:ext>
            </a:extLst>
          </p:cNvPr>
          <p:cNvSpPr/>
          <p:nvPr/>
        </p:nvSpPr>
        <p:spPr>
          <a:xfrm>
            <a:off x="4160400" y="1300114"/>
            <a:ext cx="11244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30231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6AA4B0-C7F0-4646-BD17-DE7761D9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33" y="1585775"/>
            <a:ext cx="5258534" cy="1971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D9222A-B9DA-4A7D-9F09-4C64B324F462}"/>
              </a:ext>
            </a:extLst>
          </p:cNvPr>
          <p:cNvSpPr/>
          <p:nvPr/>
        </p:nvSpPr>
        <p:spPr>
          <a:xfrm>
            <a:off x="4831080" y="151384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IForest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32350-8F15-4584-9F6A-F67C90DB1A8A}"/>
              </a:ext>
            </a:extLst>
          </p:cNvPr>
          <p:cNvSpPr/>
          <p:nvPr/>
        </p:nvSpPr>
        <p:spPr>
          <a:xfrm>
            <a:off x="2687320" y="205232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E5B48-17CE-42D3-A8E4-F0120E097053}"/>
              </a:ext>
            </a:extLst>
          </p:cNvPr>
          <p:cNvSpPr/>
          <p:nvPr/>
        </p:nvSpPr>
        <p:spPr>
          <a:xfrm>
            <a:off x="6731000" y="2052320"/>
            <a:ext cx="6299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ITree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0B3BA-F142-4063-A06A-4CDAD12EF46A}"/>
              </a:ext>
            </a:extLst>
          </p:cNvPr>
          <p:cNvSpPr/>
          <p:nvPr/>
        </p:nvSpPr>
        <p:spPr>
          <a:xfrm>
            <a:off x="2077721" y="230124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D885DD-B502-4B64-80CF-C8BAEF394F6B}"/>
              </a:ext>
            </a:extLst>
          </p:cNvPr>
          <p:cNvSpPr/>
          <p:nvPr/>
        </p:nvSpPr>
        <p:spPr>
          <a:xfrm>
            <a:off x="1442721" y="2484120"/>
            <a:ext cx="135128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Uncommon Samples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EEFCAD-9E99-4E51-8301-48154513098B}"/>
              </a:ext>
            </a:extLst>
          </p:cNvPr>
          <p:cNvSpPr/>
          <p:nvPr/>
        </p:nvSpPr>
        <p:spPr>
          <a:xfrm>
            <a:off x="1508761" y="2956560"/>
            <a:ext cx="135128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Common Samples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410F7-5A22-4FCB-B79B-4DD9C99597E7}"/>
              </a:ext>
            </a:extLst>
          </p:cNvPr>
          <p:cNvSpPr/>
          <p:nvPr/>
        </p:nvSpPr>
        <p:spPr>
          <a:xfrm>
            <a:off x="2788921" y="2682240"/>
            <a:ext cx="152399" cy="10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5ACB8-AA15-4979-8F7F-437A1AB3792B}"/>
              </a:ext>
            </a:extLst>
          </p:cNvPr>
          <p:cNvSpPr txBox="1"/>
          <p:nvPr/>
        </p:nvSpPr>
        <p:spPr>
          <a:xfrm>
            <a:off x="2702561" y="2595880"/>
            <a:ext cx="441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31249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DEDC-0DFE-47D5-823E-B0877E8AAAAC}"/>
              </a:ext>
            </a:extLst>
          </p:cNvPr>
          <p:cNvCxnSpPr>
            <a:cxnSpLocks/>
          </p:cNvCxnSpPr>
          <p:nvPr/>
        </p:nvCxnSpPr>
        <p:spPr>
          <a:xfrm>
            <a:off x="1939513" y="-842388"/>
            <a:ext cx="119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18B432-85CB-42EA-BD8C-0409648E463C}"/>
              </a:ext>
            </a:extLst>
          </p:cNvPr>
          <p:cNvSpPr txBox="1"/>
          <p:nvPr/>
        </p:nvSpPr>
        <p:spPr>
          <a:xfrm>
            <a:off x="1906341" y="-820788"/>
            <a:ext cx="12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Dataset, Public Keys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61752E-F9C9-4A60-88DA-F8B837F9CB1F}"/>
              </a:ext>
            </a:extLst>
          </p:cNvPr>
          <p:cNvCxnSpPr>
            <a:cxnSpLocks/>
          </p:cNvCxnSpPr>
          <p:nvPr/>
        </p:nvCxnSpPr>
        <p:spPr>
          <a:xfrm>
            <a:off x="1933575" y="205387"/>
            <a:ext cx="243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C132D9-3059-42AB-8FD9-E13B8D1FA6A3}"/>
              </a:ext>
            </a:extLst>
          </p:cNvPr>
          <p:cNvSpPr txBox="1"/>
          <p:nvPr/>
        </p:nvSpPr>
        <p:spPr>
          <a:xfrm>
            <a:off x="3133836" y="921807"/>
            <a:ext cx="12593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Scaler, Test Datasets, Best Models, F1-Scores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0299D2F-3D36-4707-A824-FB020DE44D35}"/>
              </a:ext>
            </a:extLst>
          </p:cNvPr>
          <p:cNvSpPr txBox="1"/>
          <p:nvPr/>
        </p:nvSpPr>
        <p:spPr>
          <a:xfrm>
            <a:off x="688888" y="1303624"/>
            <a:ext cx="1114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Consistency Verification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B34879-2952-4E78-A164-AB32FC82D6CC}"/>
              </a:ext>
            </a:extLst>
          </p:cNvPr>
          <p:cNvCxnSpPr>
            <a:cxnSpLocks/>
          </p:cNvCxnSpPr>
          <p:nvPr/>
        </p:nvCxnSpPr>
        <p:spPr>
          <a:xfrm flipH="1">
            <a:off x="1924740" y="915949"/>
            <a:ext cx="24433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D01AAEC-DC13-421C-97C3-875793F9CD2C}"/>
              </a:ext>
            </a:extLst>
          </p:cNvPr>
          <p:cNvSpPr/>
          <p:nvPr/>
        </p:nvSpPr>
        <p:spPr>
          <a:xfrm>
            <a:off x="2742352" y="-1701434"/>
            <a:ext cx="758158" cy="575234"/>
          </a:xfrm>
          <a:prstGeom prst="rect">
            <a:avLst/>
          </a:prstGeom>
          <a:solidFill>
            <a:srgbClr val="C8E7A7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71CA64E-9FEC-401E-92C7-08327F670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767" y="-1521355"/>
            <a:ext cx="455145" cy="39729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7A102E-CFFD-456F-ACA8-C63E1B205147}"/>
              </a:ext>
            </a:extLst>
          </p:cNvPr>
          <p:cNvCxnSpPr>
            <a:cxnSpLocks/>
          </p:cNvCxnSpPr>
          <p:nvPr/>
        </p:nvCxnSpPr>
        <p:spPr>
          <a:xfrm flipH="1">
            <a:off x="3130495" y="-1124059"/>
            <a:ext cx="9357" cy="586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C9CC5B9-A3D6-4BEE-B348-C92CE1DEDDD3}"/>
              </a:ext>
            </a:extLst>
          </p:cNvPr>
          <p:cNvGrpSpPr/>
          <p:nvPr/>
        </p:nvGrpSpPr>
        <p:grpSpPr>
          <a:xfrm>
            <a:off x="2696888" y="-1698092"/>
            <a:ext cx="455144" cy="253437"/>
            <a:chOff x="1411578" y="383906"/>
            <a:chExt cx="567567" cy="290339"/>
          </a:xfrm>
        </p:grpSpPr>
        <p:sp>
          <p:nvSpPr>
            <p:cNvPr id="98" name="Rectangle: Single Corner Snipped 97">
              <a:extLst>
                <a:ext uri="{FF2B5EF4-FFF2-40B4-BE49-F238E27FC236}">
                  <a16:creationId xmlns:a16="http://schemas.microsoft.com/office/drawing/2014/main" id="{33FAD722-0CAB-47A0-A04E-83E55712DCC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FB1C1C-84A6-48C5-8BFF-DC416EEA7EE0}"/>
                </a:ext>
              </a:extLst>
            </p:cNvPr>
            <p:cNvSpPr txBox="1"/>
            <p:nvPr/>
          </p:nvSpPr>
          <p:spPr>
            <a:xfrm>
              <a:off x="1411578" y="392173"/>
              <a:ext cx="567567" cy="282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CRs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B9DD3-E899-4A30-993F-5606FD015D68}"/>
              </a:ext>
            </a:extLst>
          </p:cNvPr>
          <p:cNvSpPr/>
          <p:nvPr/>
        </p:nvSpPr>
        <p:spPr>
          <a:xfrm>
            <a:off x="1491729" y="-1698981"/>
            <a:ext cx="758158" cy="649460"/>
          </a:xfrm>
          <a:prstGeom prst="rect">
            <a:avLst/>
          </a:prstGeom>
          <a:solidFill>
            <a:srgbClr val="CBD2E3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C0CEC2-3F38-41FB-A9A0-68ED0F782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1941" y="-1508196"/>
            <a:ext cx="455145" cy="448562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49B76B-4674-428A-8BCA-85FC9B35159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1889528" y="-1059634"/>
            <a:ext cx="49986" cy="5796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FC66D0C-0B1F-453E-B3C0-DF70552DF1CD}"/>
              </a:ext>
            </a:extLst>
          </p:cNvPr>
          <p:cNvGrpSpPr/>
          <p:nvPr/>
        </p:nvGrpSpPr>
        <p:grpSpPr>
          <a:xfrm>
            <a:off x="1487542" y="-1695640"/>
            <a:ext cx="399178" cy="258535"/>
            <a:chOff x="1465446" y="383906"/>
            <a:chExt cx="497777" cy="262329"/>
          </a:xfrm>
        </p:grpSpPr>
        <p:sp>
          <p:nvSpPr>
            <p:cNvPr id="101" name="Rectangle: Single Corner Snipped 100">
              <a:extLst>
                <a:ext uri="{FF2B5EF4-FFF2-40B4-BE49-F238E27FC236}">
                  <a16:creationId xmlns:a16="http://schemas.microsoft.com/office/drawing/2014/main" id="{ECB2D260-F898-4C0C-B601-14340ABD402E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CD16974-3B88-4262-85DA-3587C09737F4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FB40F26-36DD-4E22-930D-BECAE3C65F5E}"/>
              </a:ext>
            </a:extLst>
          </p:cNvPr>
          <p:cNvSpPr/>
          <p:nvPr/>
        </p:nvSpPr>
        <p:spPr>
          <a:xfrm>
            <a:off x="3967004" y="-1691634"/>
            <a:ext cx="758158" cy="573668"/>
          </a:xfrm>
          <a:prstGeom prst="rect">
            <a:avLst/>
          </a:prstGeom>
          <a:solidFill>
            <a:srgbClr val="FFB27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1F8B7A-B35B-4670-B879-CFC0338F9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899" y="-1519873"/>
            <a:ext cx="460718" cy="401067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2151DB-602B-4799-B418-9AC18530463D}"/>
              </a:ext>
            </a:extLst>
          </p:cNvPr>
          <p:cNvCxnSpPr>
            <a:cxnSpLocks/>
          </p:cNvCxnSpPr>
          <p:nvPr/>
        </p:nvCxnSpPr>
        <p:spPr>
          <a:xfrm>
            <a:off x="4360528" y="-1118807"/>
            <a:ext cx="20671" cy="5855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78510DE-908F-4F1F-9BA0-6364F3D5F5C7}"/>
              </a:ext>
            </a:extLst>
          </p:cNvPr>
          <p:cNvGrpSpPr/>
          <p:nvPr/>
        </p:nvGrpSpPr>
        <p:grpSpPr>
          <a:xfrm>
            <a:off x="3970394" y="-1694950"/>
            <a:ext cx="399178" cy="228364"/>
            <a:chOff x="1465446" y="383906"/>
            <a:chExt cx="497777" cy="262329"/>
          </a:xfrm>
        </p:grpSpPr>
        <p:sp>
          <p:nvSpPr>
            <p:cNvPr id="104" name="Rectangle: Single Corner Snipped 103">
              <a:extLst>
                <a:ext uri="{FF2B5EF4-FFF2-40B4-BE49-F238E27FC236}">
                  <a16:creationId xmlns:a16="http://schemas.microsoft.com/office/drawing/2014/main" id="{418AB57F-0784-483D-9DE6-FF6889F096A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C12174E-176A-4B05-96EF-99841A7069F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102F90CA-8CAE-4230-A8FD-95927A2ABAD2}"/>
              </a:ext>
            </a:extLst>
          </p:cNvPr>
          <p:cNvSpPr/>
          <p:nvPr/>
        </p:nvSpPr>
        <p:spPr>
          <a:xfrm>
            <a:off x="5180056" y="-1697080"/>
            <a:ext cx="758158" cy="576821"/>
          </a:xfrm>
          <a:prstGeom prst="rect">
            <a:avLst/>
          </a:prstGeom>
          <a:solidFill>
            <a:srgbClr val="B797C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BD9F791-2B40-4019-A705-1B3A4A1726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702" y="-1519651"/>
            <a:ext cx="460717" cy="40327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836AC5-5D30-4DCE-9C1E-584CBF7E40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5618061" y="-1116381"/>
            <a:ext cx="46187" cy="5853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0BA5D5C-F335-4900-909E-51F732E9CD19}"/>
              </a:ext>
            </a:extLst>
          </p:cNvPr>
          <p:cNvGrpSpPr/>
          <p:nvPr/>
        </p:nvGrpSpPr>
        <p:grpSpPr>
          <a:xfrm>
            <a:off x="5174599" y="-1700886"/>
            <a:ext cx="399178" cy="229619"/>
            <a:chOff x="1465446" y="383906"/>
            <a:chExt cx="497777" cy="262329"/>
          </a:xfrm>
        </p:grpSpPr>
        <p:sp>
          <p:nvSpPr>
            <p:cNvPr id="107" name="Rectangle: Single Corner Snipped 106">
              <a:extLst>
                <a:ext uri="{FF2B5EF4-FFF2-40B4-BE49-F238E27FC236}">
                  <a16:creationId xmlns:a16="http://schemas.microsoft.com/office/drawing/2014/main" id="{68A249AA-D89E-4A5B-9F27-C9F99519A31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2DD21E7-8A8D-4528-9882-4ADB5CD1DD0E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62C55-A2CC-42AC-B9DC-F14E40301461}"/>
              </a:ext>
            </a:extLst>
          </p:cNvPr>
          <p:cNvCxnSpPr/>
          <p:nvPr/>
        </p:nvCxnSpPr>
        <p:spPr>
          <a:xfrm>
            <a:off x="-271248" y="-240022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10A648-3332-471D-BB50-AFE32ABB12DE}"/>
              </a:ext>
            </a:extLst>
          </p:cNvPr>
          <p:cNvCxnSpPr>
            <a:cxnSpLocks/>
          </p:cNvCxnSpPr>
          <p:nvPr/>
        </p:nvCxnSpPr>
        <p:spPr>
          <a:xfrm flipH="1">
            <a:off x="1933575" y="-413467"/>
            <a:ext cx="1200261" cy="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C9B71-F7CD-4D9B-A953-25580BC851F0}"/>
              </a:ext>
            </a:extLst>
          </p:cNvPr>
          <p:cNvSpPr txBox="1"/>
          <p:nvPr/>
        </p:nvSpPr>
        <p:spPr>
          <a:xfrm>
            <a:off x="1906341" y="-400705"/>
            <a:ext cx="1257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BAEB94-15B9-4B93-A56C-58F3716E1875}"/>
              </a:ext>
            </a:extLst>
          </p:cNvPr>
          <p:cNvSpPr txBox="1"/>
          <p:nvPr/>
        </p:nvSpPr>
        <p:spPr>
          <a:xfrm>
            <a:off x="3140129" y="216097"/>
            <a:ext cx="1239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77AD7956-B84E-4E4D-B351-CD2FEBE015F1}"/>
              </a:ext>
            </a:extLst>
          </p:cNvPr>
          <p:cNvSpPr/>
          <p:nvPr/>
        </p:nvSpPr>
        <p:spPr>
          <a:xfrm>
            <a:off x="1637666" y="-134511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68CB2-29BD-40B0-B708-5D4C9831918C}"/>
              </a:ext>
            </a:extLst>
          </p:cNvPr>
          <p:cNvSpPr txBox="1"/>
          <p:nvPr/>
        </p:nvSpPr>
        <p:spPr>
          <a:xfrm>
            <a:off x="651815" y="-240105"/>
            <a:ext cx="102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Dataset for Validation</a:t>
            </a:r>
          </a:p>
        </p:txBody>
      </p:sp>
      <p:sp>
        <p:nvSpPr>
          <p:cNvPr id="87" name="Arrow: Curved Right 86">
            <a:extLst>
              <a:ext uri="{FF2B5EF4-FFF2-40B4-BE49-F238E27FC236}">
                <a16:creationId xmlns:a16="http://schemas.microsoft.com/office/drawing/2014/main" id="{0AE2BA46-EE5A-45BD-BE11-9A741C0DBFC6}"/>
              </a:ext>
            </a:extLst>
          </p:cNvPr>
          <p:cNvSpPr/>
          <p:nvPr/>
        </p:nvSpPr>
        <p:spPr>
          <a:xfrm>
            <a:off x="1625770" y="1496502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BDBA03-DD88-4DEC-91D9-22C3D1F3D110}"/>
              </a:ext>
            </a:extLst>
          </p:cNvPr>
          <p:cNvSpPr txBox="1"/>
          <p:nvPr/>
        </p:nvSpPr>
        <p:spPr>
          <a:xfrm>
            <a:off x="4433394" y="2390568"/>
            <a:ext cx="1144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90" name="Arrow: Curved Right 89">
            <a:extLst>
              <a:ext uri="{FF2B5EF4-FFF2-40B4-BE49-F238E27FC236}">
                <a16:creationId xmlns:a16="http://schemas.microsoft.com/office/drawing/2014/main" id="{3D03D422-CAE1-4006-9822-A70961DEABD0}"/>
              </a:ext>
            </a:extLst>
          </p:cNvPr>
          <p:cNvSpPr/>
          <p:nvPr/>
        </p:nvSpPr>
        <p:spPr>
          <a:xfrm>
            <a:off x="4069970" y="578721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EDF2AF-EA5F-4E3D-BFFE-931F102480D0}"/>
              </a:ext>
            </a:extLst>
          </p:cNvPr>
          <p:cNvSpPr txBox="1"/>
          <p:nvPr/>
        </p:nvSpPr>
        <p:spPr>
          <a:xfrm>
            <a:off x="3112919" y="473127"/>
            <a:ext cx="102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BFE106B-8339-4049-8405-89B19C901D11}"/>
              </a:ext>
            </a:extLst>
          </p:cNvPr>
          <p:cNvSpPr txBox="1"/>
          <p:nvPr/>
        </p:nvSpPr>
        <p:spPr>
          <a:xfrm>
            <a:off x="2110817" y="1883007"/>
            <a:ext cx="104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 Development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E3D457-B99D-439A-B052-2D28E46A6790}"/>
              </a:ext>
            </a:extLst>
          </p:cNvPr>
          <p:cNvCxnSpPr>
            <a:cxnSpLocks/>
          </p:cNvCxnSpPr>
          <p:nvPr/>
        </p:nvCxnSpPr>
        <p:spPr>
          <a:xfrm>
            <a:off x="1906437" y="2375824"/>
            <a:ext cx="374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row: Curved Right 51">
            <a:extLst>
              <a:ext uri="{FF2B5EF4-FFF2-40B4-BE49-F238E27FC236}">
                <a16:creationId xmlns:a16="http://schemas.microsoft.com/office/drawing/2014/main" id="{89C6D211-B843-45AF-AE73-5C09044CC216}"/>
              </a:ext>
            </a:extLst>
          </p:cNvPr>
          <p:cNvSpPr/>
          <p:nvPr/>
        </p:nvSpPr>
        <p:spPr>
          <a:xfrm flipH="1">
            <a:off x="1922084" y="1994502"/>
            <a:ext cx="260242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1B348C-0751-4B83-B7DF-64AA2646CE2D}"/>
              </a:ext>
            </a:extLst>
          </p:cNvPr>
          <p:cNvSpPr/>
          <p:nvPr/>
        </p:nvSpPr>
        <p:spPr>
          <a:xfrm>
            <a:off x="6381892" y="-1699506"/>
            <a:ext cx="758158" cy="576821"/>
          </a:xfrm>
          <a:prstGeom prst="rect">
            <a:avLst/>
          </a:prstGeom>
          <a:solidFill>
            <a:srgbClr val="FFB2FF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724102-B8B4-4744-A514-AEE45C37FEFF}"/>
              </a:ext>
            </a:extLst>
          </p:cNvPr>
          <p:cNvCxnSpPr>
            <a:cxnSpLocks/>
          </p:cNvCxnSpPr>
          <p:nvPr/>
        </p:nvCxnSpPr>
        <p:spPr>
          <a:xfrm>
            <a:off x="6819897" y="-1118807"/>
            <a:ext cx="71326" cy="58556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F54A895-5885-4898-826F-D0C52AA174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4351" y="-1522077"/>
            <a:ext cx="402822" cy="40282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224D0B52-ABDE-4AAD-96EF-45F06062F05B}"/>
              </a:ext>
            </a:extLst>
          </p:cNvPr>
          <p:cNvGrpSpPr/>
          <p:nvPr/>
        </p:nvGrpSpPr>
        <p:grpSpPr>
          <a:xfrm>
            <a:off x="6315234" y="-1703312"/>
            <a:ext cx="480450" cy="253457"/>
            <a:chOff x="1389128" y="383906"/>
            <a:chExt cx="599124" cy="289563"/>
          </a:xfrm>
        </p:grpSpPr>
        <p:sp>
          <p:nvSpPr>
            <p:cNvPr id="57" name="Rectangle: Single Corner Snipped 56">
              <a:extLst>
                <a:ext uri="{FF2B5EF4-FFF2-40B4-BE49-F238E27FC236}">
                  <a16:creationId xmlns:a16="http://schemas.microsoft.com/office/drawing/2014/main" id="{E8D8C646-C8E6-44E4-B0AB-C46853420A82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3359B8C-7EFB-42EC-82B4-F961500EE114}"/>
                </a:ext>
              </a:extLst>
            </p:cNvPr>
            <p:cNvSpPr txBox="1"/>
            <p:nvPr/>
          </p:nvSpPr>
          <p:spPr>
            <a:xfrm>
              <a:off x="1389128" y="392173"/>
              <a:ext cx="599124" cy="281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06909F-E75C-4A07-B7F5-CB0FB2316CA2}"/>
              </a:ext>
            </a:extLst>
          </p:cNvPr>
          <p:cNvCxnSpPr>
            <a:cxnSpLocks/>
          </p:cNvCxnSpPr>
          <p:nvPr/>
        </p:nvCxnSpPr>
        <p:spPr>
          <a:xfrm>
            <a:off x="5647793" y="2651760"/>
            <a:ext cx="12246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2CF0FAF-19E7-4477-AB54-CFA76B19C55A}"/>
              </a:ext>
            </a:extLst>
          </p:cNvPr>
          <p:cNvSpPr txBox="1"/>
          <p:nvPr/>
        </p:nvSpPr>
        <p:spPr>
          <a:xfrm>
            <a:off x="5675454" y="2680128"/>
            <a:ext cx="1144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Exchange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D4585B-DB78-4745-963B-93F120777B5D}"/>
              </a:ext>
            </a:extLst>
          </p:cNvPr>
          <p:cNvCxnSpPr>
            <a:cxnSpLocks/>
          </p:cNvCxnSpPr>
          <p:nvPr/>
        </p:nvCxnSpPr>
        <p:spPr>
          <a:xfrm>
            <a:off x="5664583" y="2972069"/>
            <a:ext cx="120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45A7B0A2-C6F8-4959-9D62-EB63AC6A94C5}"/>
              </a:ext>
            </a:extLst>
          </p:cNvPr>
          <p:cNvSpPr txBox="1"/>
          <p:nvPr/>
        </p:nvSpPr>
        <p:spPr>
          <a:xfrm>
            <a:off x="5683074" y="3015408"/>
            <a:ext cx="114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Input, Digital Signature</a:t>
            </a:r>
          </a:p>
        </p:txBody>
      </p:sp>
      <p:sp>
        <p:nvSpPr>
          <p:cNvPr id="74" name="Arrow: Curved Right 73">
            <a:extLst>
              <a:ext uri="{FF2B5EF4-FFF2-40B4-BE49-F238E27FC236}">
                <a16:creationId xmlns:a16="http://schemas.microsoft.com/office/drawing/2014/main" id="{1835F932-0288-4906-BBA1-C669EB1D4C56}"/>
              </a:ext>
            </a:extLst>
          </p:cNvPr>
          <p:cNvSpPr/>
          <p:nvPr/>
        </p:nvSpPr>
        <p:spPr>
          <a:xfrm flipH="1">
            <a:off x="6871010" y="3466345"/>
            <a:ext cx="260242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A996360-3813-417B-9E13-30753B1CFBC5}"/>
              </a:ext>
            </a:extLst>
          </p:cNvPr>
          <p:cNvSpPr txBox="1"/>
          <p:nvPr/>
        </p:nvSpPr>
        <p:spPr>
          <a:xfrm>
            <a:off x="7145460" y="3274971"/>
            <a:ext cx="1144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 Verification,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Decryption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D0E6DE-C2F3-4F2C-9194-234B01697366}"/>
              </a:ext>
            </a:extLst>
          </p:cNvPr>
          <p:cNvCxnSpPr/>
          <p:nvPr/>
        </p:nvCxnSpPr>
        <p:spPr>
          <a:xfrm flipH="1">
            <a:off x="5664583" y="3825240"/>
            <a:ext cx="12064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5A29843-0CCA-4B1D-A3C1-3D43EBBC7CE9}"/>
              </a:ext>
            </a:extLst>
          </p:cNvPr>
          <p:cNvSpPr txBox="1"/>
          <p:nvPr/>
        </p:nvSpPr>
        <p:spPr>
          <a:xfrm>
            <a:off x="5698314" y="3861228"/>
            <a:ext cx="1144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Output, Digital Signature</a:t>
            </a:r>
          </a:p>
        </p:txBody>
      </p:sp>
      <p:sp>
        <p:nvSpPr>
          <p:cNvPr id="81" name="Arrow: Curved Right 80">
            <a:extLst>
              <a:ext uri="{FF2B5EF4-FFF2-40B4-BE49-F238E27FC236}">
                <a16:creationId xmlns:a16="http://schemas.microsoft.com/office/drawing/2014/main" id="{E615418D-9F80-4D01-A2DB-4FFDCCFE495D}"/>
              </a:ext>
            </a:extLst>
          </p:cNvPr>
          <p:cNvSpPr/>
          <p:nvPr/>
        </p:nvSpPr>
        <p:spPr>
          <a:xfrm>
            <a:off x="5369966" y="4280683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13E4018-D80D-4279-81BD-81EAB13AA8FF}"/>
              </a:ext>
            </a:extLst>
          </p:cNvPr>
          <p:cNvSpPr txBox="1"/>
          <p:nvPr/>
        </p:nvSpPr>
        <p:spPr>
          <a:xfrm>
            <a:off x="4341300" y="4097931"/>
            <a:ext cx="11441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 Verification,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Decryption </a:t>
            </a:r>
          </a:p>
        </p:txBody>
      </p:sp>
    </p:spTree>
    <p:extLst>
      <p:ext uri="{BB962C8B-B14F-4D97-AF65-F5344CB8AC3E}">
        <p14:creationId xmlns:p14="http://schemas.microsoft.com/office/powerpoint/2010/main" val="1254926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7C15D-8088-4D8B-8AFB-4D3030E16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74" y="0"/>
            <a:ext cx="7300052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8C5FEF-C516-4E72-9907-F55CCEAFD92C}"/>
              </a:ext>
            </a:extLst>
          </p:cNvPr>
          <p:cNvSpPr/>
          <p:nvPr/>
        </p:nvSpPr>
        <p:spPr>
          <a:xfrm>
            <a:off x="4449600" y="3297600"/>
            <a:ext cx="590400" cy="180000"/>
          </a:xfrm>
          <a:prstGeom prst="rect">
            <a:avLst/>
          </a:prstGeom>
          <a:solidFill>
            <a:srgbClr val="D0E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E28D7A-1110-4C48-9292-0C23A2142CAA}"/>
              </a:ext>
            </a:extLst>
          </p:cNvPr>
          <p:cNvSpPr/>
          <p:nvPr/>
        </p:nvSpPr>
        <p:spPr>
          <a:xfrm>
            <a:off x="5918400" y="1980000"/>
            <a:ext cx="547200" cy="302400"/>
          </a:xfrm>
          <a:prstGeom prst="ellipse">
            <a:avLst/>
          </a:prstGeom>
          <a:solidFill>
            <a:srgbClr val="E7E9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0B69B-8C63-40CA-83A1-10CD417A7F87}"/>
              </a:ext>
            </a:extLst>
          </p:cNvPr>
          <p:cNvSpPr txBox="1"/>
          <p:nvPr/>
        </p:nvSpPr>
        <p:spPr>
          <a:xfrm>
            <a:off x="5904000" y="1946534"/>
            <a:ext cx="6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1A8C77-DC63-423D-9305-C6A48B9B2EF7}"/>
              </a:ext>
            </a:extLst>
          </p:cNvPr>
          <p:cNvSpPr/>
          <p:nvPr/>
        </p:nvSpPr>
        <p:spPr>
          <a:xfrm>
            <a:off x="6312255" y="167269"/>
            <a:ext cx="650145" cy="527732"/>
          </a:xfrm>
          <a:prstGeom prst="ellipse">
            <a:avLst/>
          </a:prstGeom>
          <a:solidFill>
            <a:srgbClr val="E8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F3CB5-1967-47E6-8697-730A166A7438}"/>
              </a:ext>
            </a:extLst>
          </p:cNvPr>
          <p:cNvSpPr/>
          <p:nvPr/>
        </p:nvSpPr>
        <p:spPr>
          <a:xfrm>
            <a:off x="7395855" y="1517068"/>
            <a:ext cx="650145" cy="527732"/>
          </a:xfrm>
          <a:prstGeom prst="ellipse">
            <a:avLst/>
          </a:prstGeom>
          <a:solidFill>
            <a:srgbClr val="FF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3FDAB6-9ABE-4B3C-8D76-8C4FB9C60FA0}"/>
              </a:ext>
            </a:extLst>
          </p:cNvPr>
          <p:cNvSpPr/>
          <p:nvPr/>
        </p:nvSpPr>
        <p:spPr>
          <a:xfrm>
            <a:off x="1098000" y="1517068"/>
            <a:ext cx="650145" cy="614132"/>
          </a:xfrm>
          <a:prstGeom prst="ellipse">
            <a:avLst/>
          </a:prstGeom>
          <a:solidFill>
            <a:srgbClr val="FF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8E6A9-D0F8-410D-9859-0053EEFBE59C}"/>
              </a:ext>
            </a:extLst>
          </p:cNvPr>
          <p:cNvSpPr txBox="1"/>
          <p:nvPr/>
        </p:nvSpPr>
        <p:spPr>
          <a:xfrm>
            <a:off x="1159642" y="1632269"/>
            <a:ext cx="52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24540E-8B5C-4E82-91E6-EFF4B3524DC3}"/>
              </a:ext>
            </a:extLst>
          </p:cNvPr>
          <p:cNvSpPr/>
          <p:nvPr/>
        </p:nvSpPr>
        <p:spPr>
          <a:xfrm>
            <a:off x="7395855" y="3387600"/>
            <a:ext cx="650145" cy="527732"/>
          </a:xfrm>
          <a:prstGeom prst="ellipse">
            <a:avLst/>
          </a:prstGeom>
          <a:solidFill>
            <a:srgbClr val="FF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E3FCC2-EACE-4CFC-83BB-07B35D30557E}"/>
              </a:ext>
            </a:extLst>
          </p:cNvPr>
          <p:cNvSpPr/>
          <p:nvPr/>
        </p:nvSpPr>
        <p:spPr>
          <a:xfrm>
            <a:off x="1098000" y="3477600"/>
            <a:ext cx="650145" cy="527732"/>
          </a:xfrm>
          <a:prstGeom prst="ellipse">
            <a:avLst/>
          </a:prstGeom>
          <a:solidFill>
            <a:srgbClr val="FF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169E6-1CD7-4CFD-9912-C8B6FEE9554C}"/>
              </a:ext>
            </a:extLst>
          </p:cNvPr>
          <p:cNvSpPr txBox="1"/>
          <p:nvPr/>
        </p:nvSpPr>
        <p:spPr>
          <a:xfrm>
            <a:off x="1208145" y="3528000"/>
            <a:ext cx="5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ACB3E0-0468-4945-9085-A68661D35C16}"/>
              </a:ext>
            </a:extLst>
          </p:cNvPr>
          <p:cNvSpPr/>
          <p:nvPr/>
        </p:nvSpPr>
        <p:spPr>
          <a:xfrm>
            <a:off x="2707200" y="3268800"/>
            <a:ext cx="525600" cy="230400"/>
          </a:xfrm>
          <a:prstGeom prst="rect">
            <a:avLst/>
          </a:prstGeom>
          <a:solidFill>
            <a:srgbClr val="EAD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2483D-93CC-488D-8670-384539E726E2}"/>
              </a:ext>
            </a:extLst>
          </p:cNvPr>
          <p:cNvSpPr/>
          <p:nvPr/>
        </p:nvSpPr>
        <p:spPr>
          <a:xfrm>
            <a:off x="3753187" y="3268800"/>
            <a:ext cx="525600" cy="230400"/>
          </a:xfrm>
          <a:prstGeom prst="rect">
            <a:avLst/>
          </a:prstGeom>
          <a:solidFill>
            <a:srgbClr val="D0E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55B459-5BA1-4713-9C33-EB9DDD48C720}"/>
              </a:ext>
            </a:extLst>
          </p:cNvPr>
          <p:cNvSpPr/>
          <p:nvPr/>
        </p:nvSpPr>
        <p:spPr>
          <a:xfrm>
            <a:off x="5213901" y="3268800"/>
            <a:ext cx="525600" cy="230400"/>
          </a:xfrm>
          <a:prstGeom prst="rect">
            <a:avLst/>
          </a:prstGeom>
          <a:solidFill>
            <a:srgbClr val="D0D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7A0F66-CD75-4ED8-B095-AFB571174E90}"/>
              </a:ext>
            </a:extLst>
          </p:cNvPr>
          <p:cNvSpPr/>
          <p:nvPr/>
        </p:nvSpPr>
        <p:spPr>
          <a:xfrm>
            <a:off x="5421600" y="2515618"/>
            <a:ext cx="317901" cy="292382"/>
          </a:xfrm>
          <a:prstGeom prst="rect">
            <a:avLst/>
          </a:prstGeom>
          <a:solidFill>
            <a:srgbClr val="E6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2A2CF-8D48-4AF4-AAF7-20612F2F87D4}"/>
              </a:ext>
            </a:extLst>
          </p:cNvPr>
          <p:cNvSpPr txBox="1"/>
          <p:nvPr/>
        </p:nvSpPr>
        <p:spPr>
          <a:xfrm>
            <a:off x="5366129" y="2492383"/>
            <a:ext cx="4288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600" i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i="1" baseline="-25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902288-DF8D-43D9-8575-7DA0FB43B5EE}"/>
              </a:ext>
            </a:extLst>
          </p:cNvPr>
          <p:cNvSpPr/>
          <p:nvPr/>
        </p:nvSpPr>
        <p:spPr>
          <a:xfrm>
            <a:off x="4911246" y="2964180"/>
            <a:ext cx="186099" cy="275820"/>
          </a:xfrm>
          <a:prstGeom prst="rect">
            <a:avLst/>
          </a:prstGeom>
          <a:solidFill>
            <a:srgbClr val="E5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2C2369-EE0E-4822-BA69-C2B0129FECB4}"/>
              </a:ext>
            </a:extLst>
          </p:cNvPr>
          <p:cNvSpPr/>
          <p:nvPr/>
        </p:nvSpPr>
        <p:spPr>
          <a:xfrm>
            <a:off x="4015987" y="2515618"/>
            <a:ext cx="317901" cy="292382"/>
          </a:xfrm>
          <a:prstGeom prst="rect">
            <a:avLst/>
          </a:prstGeom>
          <a:solidFill>
            <a:srgbClr val="E5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B09998-E2F1-4250-81E1-68E9E4430344}"/>
              </a:ext>
            </a:extLst>
          </p:cNvPr>
          <p:cNvSpPr txBox="1"/>
          <p:nvPr/>
        </p:nvSpPr>
        <p:spPr>
          <a:xfrm>
            <a:off x="4778205" y="2911748"/>
            <a:ext cx="428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DB6592-0E87-4948-A75C-E298AEBD895E}"/>
              </a:ext>
            </a:extLst>
          </p:cNvPr>
          <p:cNvSpPr txBox="1"/>
          <p:nvPr/>
        </p:nvSpPr>
        <p:spPr>
          <a:xfrm>
            <a:off x="4071458" y="2493308"/>
            <a:ext cx="31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AA3251-7F2B-4D70-80B7-E8943BCD9E85}"/>
              </a:ext>
            </a:extLst>
          </p:cNvPr>
          <p:cNvSpPr/>
          <p:nvPr/>
        </p:nvSpPr>
        <p:spPr>
          <a:xfrm>
            <a:off x="2628815" y="2571750"/>
            <a:ext cx="317901" cy="292382"/>
          </a:xfrm>
          <a:prstGeom prst="rect">
            <a:avLst/>
          </a:prstGeom>
          <a:solidFill>
            <a:srgbClr val="FF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1DBCF1-D2F1-49D0-B1AF-A06F0A9FFD7E}"/>
              </a:ext>
            </a:extLst>
          </p:cNvPr>
          <p:cNvSpPr txBox="1"/>
          <p:nvPr/>
        </p:nvSpPr>
        <p:spPr>
          <a:xfrm>
            <a:off x="2669348" y="2540766"/>
            <a:ext cx="31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76CBB9-964B-402E-9B93-DE0733F28F9C}"/>
              </a:ext>
            </a:extLst>
          </p:cNvPr>
          <p:cNvSpPr/>
          <p:nvPr/>
        </p:nvSpPr>
        <p:spPr>
          <a:xfrm>
            <a:off x="2805033" y="1619588"/>
            <a:ext cx="317901" cy="309612"/>
          </a:xfrm>
          <a:prstGeom prst="ellipse">
            <a:avLst/>
          </a:prstGeom>
          <a:solidFill>
            <a:srgbClr val="FFE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4BBD6-DDB8-41C5-9DC3-49D4DC0FCE2B}"/>
              </a:ext>
            </a:extLst>
          </p:cNvPr>
          <p:cNvSpPr/>
          <p:nvPr/>
        </p:nvSpPr>
        <p:spPr>
          <a:xfrm>
            <a:off x="4585681" y="2659648"/>
            <a:ext cx="317901" cy="309612"/>
          </a:xfrm>
          <a:prstGeom prst="ellipse">
            <a:avLst/>
          </a:prstGeom>
          <a:solidFill>
            <a:srgbClr val="E7F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AF0F23-F8A2-49B4-B579-3F317A565213}"/>
              </a:ext>
            </a:extLst>
          </p:cNvPr>
          <p:cNvSpPr/>
          <p:nvPr/>
        </p:nvSpPr>
        <p:spPr>
          <a:xfrm>
            <a:off x="4582160" y="1650068"/>
            <a:ext cx="317901" cy="309612"/>
          </a:xfrm>
          <a:prstGeom prst="ellipse">
            <a:avLst/>
          </a:prstGeom>
          <a:solidFill>
            <a:srgbClr val="FEE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512130-4C27-4E31-862B-849F17D1836A}"/>
              </a:ext>
            </a:extLst>
          </p:cNvPr>
          <p:cNvSpPr/>
          <p:nvPr/>
        </p:nvSpPr>
        <p:spPr>
          <a:xfrm>
            <a:off x="6027969" y="2671820"/>
            <a:ext cx="317901" cy="309612"/>
          </a:xfrm>
          <a:prstGeom prst="ellipse">
            <a:avLst/>
          </a:prstGeom>
          <a:solidFill>
            <a:srgbClr val="E8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C6E16B7-C1B0-4BC9-867B-AA7E8EE6FF60}"/>
              </a:ext>
            </a:extLst>
          </p:cNvPr>
          <p:cNvSpPr/>
          <p:nvPr/>
        </p:nvSpPr>
        <p:spPr>
          <a:xfrm>
            <a:off x="2329078" y="4382356"/>
            <a:ext cx="650145" cy="527732"/>
          </a:xfrm>
          <a:prstGeom prst="ellipse">
            <a:avLst/>
          </a:prstGeom>
          <a:solidFill>
            <a:srgbClr val="E6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60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DD23448-67F1-4AF1-9C83-73087B5E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661"/>
            <a:ext cx="9144000" cy="3172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D342F5-F73F-49FC-AD49-F425C1B8A9F4}"/>
              </a:ext>
            </a:extLst>
          </p:cNvPr>
          <p:cNvSpPr/>
          <p:nvPr/>
        </p:nvSpPr>
        <p:spPr>
          <a:xfrm>
            <a:off x="60962" y="1192675"/>
            <a:ext cx="1417319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C0A18-561D-4A44-9C3E-845ADB30A25A}"/>
              </a:ext>
            </a:extLst>
          </p:cNvPr>
          <p:cNvSpPr/>
          <p:nvPr/>
        </p:nvSpPr>
        <p:spPr>
          <a:xfrm>
            <a:off x="2409188" y="1188720"/>
            <a:ext cx="10896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6B1B7-7306-4291-952A-C56C4687A852}"/>
              </a:ext>
            </a:extLst>
          </p:cNvPr>
          <p:cNvSpPr/>
          <p:nvPr/>
        </p:nvSpPr>
        <p:spPr>
          <a:xfrm>
            <a:off x="3388360" y="1181100"/>
            <a:ext cx="8229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CFB76-0D05-402F-9D56-549A817C84DD}"/>
              </a:ext>
            </a:extLst>
          </p:cNvPr>
          <p:cNvSpPr/>
          <p:nvPr/>
        </p:nvSpPr>
        <p:spPr>
          <a:xfrm>
            <a:off x="5071142" y="993900"/>
            <a:ext cx="1035466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AE1CF-FA96-4664-A592-C10A290FBD7C}"/>
              </a:ext>
            </a:extLst>
          </p:cNvPr>
          <p:cNvSpPr/>
          <p:nvPr/>
        </p:nvSpPr>
        <p:spPr>
          <a:xfrm>
            <a:off x="6041808" y="992861"/>
            <a:ext cx="8382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1AF67-E866-47F3-B5CF-32B4425932FF}"/>
              </a:ext>
            </a:extLst>
          </p:cNvPr>
          <p:cNvSpPr/>
          <p:nvPr/>
        </p:nvSpPr>
        <p:spPr>
          <a:xfrm>
            <a:off x="6073262" y="2949840"/>
            <a:ext cx="889138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75092-05EC-4AC2-ADF0-D69F7116C4DA}"/>
              </a:ext>
            </a:extLst>
          </p:cNvPr>
          <p:cNvSpPr/>
          <p:nvPr/>
        </p:nvSpPr>
        <p:spPr>
          <a:xfrm>
            <a:off x="5085542" y="2949840"/>
            <a:ext cx="976858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46F22-39DD-4B70-92E1-3F266313ABFF}"/>
              </a:ext>
            </a:extLst>
          </p:cNvPr>
          <p:cNvSpPr/>
          <p:nvPr/>
        </p:nvSpPr>
        <p:spPr>
          <a:xfrm>
            <a:off x="1447800" y="1858671"/>
            <a:ext cx="939484" cy="707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Arrange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3B7F8-7977-41A2-A304-DB19C5E1F631}"/>
              </a:ext>
            </a:extLst>
          </p:cNvPr>
          <p:cNvSpPr/>
          <p:nvPr/>
        </p:nvSpPr>
        <p:spPr>
          <a:xfrm>
            <a:off x="6558000" y="2241845"/>
            <a:ext cx="1083945" cy="4301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Use for training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CC97D-0A86-47B2-AC7E-AEABBD2767C4}"/>
              </a:ext>
            </a:extLst>
          </p:cNvPr>
          <p:cNvSpPr/>
          <p:nvPr/>
        </p:nvSpPr>
        <p:spPr>
          <a:xfrm>
            <a:off x="6552826" y="3686825"/>
            <a:ext cx="1083945" cy="519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Use for 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EBFEAE-97A1-4612-938D-624E80837C2B}"/>
              </a:ext>
            </a:extLst>
          </p:cNvPr>
          <p:cNvSpPr/>
          <p:nvPr/>
        </p:nvSpPr>
        <p:spPr>
          <a:xfrm flipV="1">
            <a:off x="6565201" y="3374872"/>
            <a:ext cx="1035572" cy="17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95397-6ADF-4C42-A2EC-066A35104D93}"/>
              </a:ext>
            </a:extLst>
          </p:cNvPr>
          <p:cNvSpPr/>
          <p:nvPr/>
        </p:nvSpPr>
        <p:spPr>
          <a:xfrm flipV="1">
            <a:off x="6565200" y="1882951"/>
            <a:ext cx="1083945" cy="1780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CB884-56DC-4F94-93D0-33E2EE47FCEB}"/>
              </a:ext>
            </a:extLst>
          </p:cNvPr>
          <p:cNvSpPr/>
          <p:nvPr/>
        </p:nvSpPr>
        <p:spPr>
          <a:xfrm flipV="1">
            <a:off x="3939539" y="2290028"/>
            <a:ext cx="1087756" cy="28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B16575-5170-4B89-99E9-FF4A66AB22A4}"/>
              </a:ext>
            </a:extLst>
          </p:cNvPr>
          <p:cNvSpPr/>
          <p:nvPr/>
        </p:nvSpPr>
        <p:spPr>
          <a:xfrm flipV="1">
            <a:off x="3954778" y="2723366"/>
            <a:ext cx="977270" cy="9634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426BB-FFBB-4777-AE4C-992FF173C31A}"/>
              </a:ext>
            </a:extLst>
          </p:cNvPr>
          <p:cNvSpPr/>
          <p:nvPr/>
        </p:nvSpPr>
        <p:spPr>
          <a:xfrm rot="10800000" flipV="1">
            <a:off x="138373" y="3725523"/>
            <a:ext cx="4217675" cy="8102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*Consists of</a:t>
            </a:r>
          </a:p>
          <a:p>
            <a:pPr marL="342900" lvl="3" indent="-342900">
              <a:buFont typeface="+mj-lt"/>
              <a:buAutoNum type="alphaL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</a:t>
            </a:r>
          </a:p>
          <a:p>
            <a:pPr marL="342900" lvl="3" indent="-342900">
              <a:buFont typeface="+mj-lt"/>
              <a:buAutoNum type="alphaL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into training and test sets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9A5FE1-0B33-4902-8313-E9F529305AAE}"/>
              </a:ext>
            </a:extLst>
          </p:cNvPr>
          <p:cNvSpPr/>
          <p:nvPr/>
        </p:nvSpPr>
        <p:spPr>
          <a:xfrm rot="10800000" flipV="1">
            <a:off x="7789817" y="2368389"/>
            <a:ext cx="1083945" cy="5286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71D83-0D47-4B6D-A792-DBB31A4D8649}"/>
              </a:ext>
            </a:extLst>
          </p:cNvPr>
          <p:cNvSpPr/>
          <p:nvPr/>
        </p:nvSpPr>
        <p:spPr>
          <a:xfrm>
            <a:off x="3958590" y="2722429"/>
            <a:ext cx="1046475" cy="47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*Train Test Split</a:t>
            </a:r>
          </a:p>
        </p:txBody>
      </p:sp>
    </p:spTree>
    <p:extLst>
      <p:ext uri="{BB962C8B-B14F-4D97-AF65-F5344CB8AC3E}">
        <p14:creationId xmlns:p14="http://schemas.microsoft.com/office/powerpoint/2010/main" val="205955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Rectangle 654">
            <a:extLst>
              <a:ext uri="{FF2B5EF4-FFF2-40B4-BE49-F238E27FC236}">
                <a16:creationId xmlns:a16="http://schemas.microsoft.com/office/drawing/2014/main" id="{D5543098-EB64-4887-81A4-DBCDB25F1107}"/>
              </a:ext>
            </a:extLst>
          </p:cNvPr>
          <p:cNvSpPr/>
          <p:nvPr/>
        </p:nvSpPr>
        <p:spPr>
          <a:xfrm>
            <a:off x="7181128" y="-1225758"/>
            <a:ext cx="3704754" cy="3817064"/>
          </a:xfrm>
          <a:prstGeom prst="rect">
            <a:avLst/>
          </a:prstGeom>
          <a:solidFill>
            <a:srgbClr val="B797CF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B657DCBA-1B25-4FAC-A983-9AB8306A4F04}"/>
              </a:ext>
            </a:extLst>
          </p:cNvPr>
          <p:cNvSpPr/>
          <p:nvPr/>
        </p:nvSpPr>
        <p:spPr>
          <a:xfrm>
            <a:off x="6893537" y="2953732"/>
            <a:ext cx="3792285" cy="4032284"/>
          </a:xfrm>
          <a:prstGeom prst="rect">
            <a:avLst/>
          </a:prstGeom>
          <a:solidFill>
            <a:srgbClr val="FF66FF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DC5F6CF-7C8F-4F5E-9271-E3873E3A98AC}"/>
              </a:ext>
            </a:extLst>
          </p:cNvPr>
          <p:cNvSpPr/>
          <p:nvPr/>
        </p:nvSpPr>
        <p:spPr>
          <a:xfrm>
            <a:off x="1802738" y="58877"/>
            <a:ext cx="4806706" cy="2338406"/>
          </a:xfrm>
          <a:prstGeom prst="rect">
            <a:avLst/>
          </a:prstGeom>
          <a:solidFill>
            <a:srgbClr val="CBD2E3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8F3085F-A286-4AB5-8F7C-B5A32E5E68E8}"/>
              </a:ext>
            </a:extLst>
          </p:cNvPr>
          <p:cNvSpPr/>
          <p:nvPr/>
        </p:nvSpPr>
        <p:spPr>
          <a:xfrm>
            <a:off x="-486718" y="-80400"/>
            <a:ext cx="2140097" cy="2070198"/>
          </a:xfrm>
          <a:prstGeom prst="rect">
            <a:avLst/>
          </a:prstGeom>
          <a:solidFill>
            <a:srgbClr val="C8E7A7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38BE715-18E5-4A14-9E2A-C59833DBCEF9}"/>
              </a:ext>
            </a:extLst>
          </p:cNvPr>
          <p:cNvGrpSpPr/>
          <p:nvPr/>
        </p:nvGrpSpPr>
        <p:grpSpPr>
          <a:xfrm>
            <a:off x="-287544" y="544833"/>
            <a:ext cx="888933" cy="266689"/>
            <a:chOff x="3195984" y="928800"/>
            <a:chExt cx="818232" cy="266689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737DD39-A967-447D-8361-895CF433D78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B924F3D-03AB-41FE-893B-C6250136C5E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A155637-A80D-4A68-81B1-B15BCA40642E}"/>
              </a:ext>
            </a:extLst>
          </p:cNvPr>
          <p:cNvGrpSpPr/>
          <p:nvPr/>
        </p:nvGrpSpPr>
        <p:grpSpPr>
          <a:xfrm>
            <a:off x="-314041" y="1484474"/>
            <a:ext cx="949971" cy="386077"/>
            <a:chOff x="4340352" y="951777"/>
            <a:chExt cx="1016350" cy="529928"/>
          </a:xfrm>
        </p:grpSpPr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0C4E0F0E-80DC-41C2-BCFC-4A4D34002E4A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98FAC2F-445B-4067-8A12-CCD6EAE5C81D}"/>
                </a:ext>
              </a:extLst>
            </p:cNvPr>
            <p:cNvSpPr txBox="1"/>
            <p:nvPr/>
          </p:nvSpPr>
          <p:spPr>
            <a:xfrm>
              <a:off x="4346447" y="951777"/>
              <a:ext cx="1010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Dataset</a:t>
              </a:r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D878137-85ED-4E9E-939E-E18E2153311F}"/>
              </a:ext>
            </a:extLst>
          </p:cNvPr>
          <p:cNvCxnSpPr>
            <a:cxnSpLocks/>
            <a:stCxn id="64" idx="2"/>
            <a:endCxn id="68" idx="0"/>
          </p:cNvCxnSpPr>
          <p:nvPr/>
        </p:nvCxnSpPr>
        <p:spPr>
          <a:xfrm>
            <a:off x="156923" y="811522"/>
            <a:ext cx="6870" cy="672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A81477D1-3D85-4077-A347-CCEA769017BC}"/>
              </a:ext>
            </a:extLst>
          </p:cNvPr>
          <p:cNvSpPr/>
          <p:nvPr/>
        </p:nvSpPr>
        <p:spPr>
          <a:xfrm>
            <a:off x="755264" y="608216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13B8AE4-CD48-431C-96F3-0680979D9B9E}"/>
              </a:ext>
            </a:extLst>
          </p:cNvPr>
          <p:cNvCxnSpPr>
            <a:cxnSpLocks/>
            <a:stCxn id="70" idx="2"/>
            <a:endCxn id="65" idx="3"/>
          </p:cNvCxnSpPr>
          <p:nvPr/>
        </p:nvCxnSpPr>
        <p:spPr>
          <a:xfrm flipH="1" flipV="1">
            <a:off x="601389" y="672551"/>
            <a:ext cx="153875" cy="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0D958B5-6ABB-43F0-A0EA-3A6411735D78}"/>
              </a:ext>
            </a:extLst>
          </p:cNvPr>
          <p:cNvGrpSpPr/>
          <p:nvPr/>
        </p:nvGrpSpPr>
        <p:grpSpPr>
          <a:xfrm>
            <a:off x="1837316" y="1078131"/>
            <a:ext cx="1037649" cy="246221"/>
            <a:chOff x="3230880" y="2718998"/>
            <a:chExt cx="1014984" cy="342176"/>
          </a:xfrm>
        </p:grpSpPr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50F782B8-6D65-4EC0-B1A1-9078CA5E08D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69687C-6BAF-465E-A4D9-C7D917B4AE2B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Key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C81FEF0-3855-4A8A-8661-32B81DFDE9BD}"/>
              </a:ext>
            </a:extLst>
          </p:cNvPr>
          <p:cNvGrpSpPr/>
          <p:nvPr/>
        </p:nvGrpSpPr>
        <p:grpSpPr>
          <a:xfrm>
            <a:off x="1733461" y="951730"/>
            <a:ext cx="386490" cy="246221"/>
            <a:chOff x="945142" y="761367"/>
            <a:chExt cx="386490" cy="246221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9F75EF4-4B66-4032-B37D-4F57121284E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C0E7882-7AAF-4C51-9F1A-27F87ACFA24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92F3313-E114-45BE-91AF-2325D4603116}"/>
              </a:ext>
            </a:extLst>
          </p:cNvPr>
          <p:cNvGrpSpPr/>
          <p:nvPr/>
        </p:nvGrpSpPr>
        <p:grpSpPr>
          <a:xfrm>
            <a:off x="-481650" y="467276"/>
            <a:ext cx="386490" cy="246221"/>
            <a:chOff x="945142" y="761367"/>
            <a:chExt cx="386490" cy="246221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4CF4732-5F0C-4DC1-904D-C042AF52674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6F14F26-2051-4E8D-AD7C-64A1B182932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458E57F-8BFD-4006-95AE-5744D77241AD}"/>
              </a:ext>
            </a:extLst>
          </p:cNvPr>
          <p:cNvGrpSpPr/>
          <p:nvPr/>
        </p:nvGrpSpPr>
        <p:grpSpPr>
          <a:xfrm>
            <a:off x="-403710" y="1372088"/>
            <a:ext cx="386490" cy="246221"/>
            <a:chOff x="945142" y="761367"/>
            <a:chExt cx="386490" cy="24622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7FF6455-20BF-4E45-BFD4-84004E17A73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3E9569D-FEC1-439D-A4B4-BFFF56F7B30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DB429CA-F78C-4836-83C7-A3C9EAA852C7}"/>
              </a:ext>
            </a:extLst>
          </p:cNvPr>
          <p:cNvGrpSpPr/>
          <p:nvPr/>
        </p:nvGrpSpPr>
        <p:grpSpPr>
          <a:xfrm>
            <a:off x="-490340" y="-91831"/>
            <a:ext cx="497777" cy="262329"/>
            <a:chOff x="1465446" y="383906"/>
            <a:chExt cx="497777" cy="262329"/>
          </a:xfrm>
          <a:noFill/>
        </p:grpSpPr>
        <p:sp>
          <p:nvSpPr>
            <p:cNvPr id="86" name="Rectangle: Single Corner Snipped 85">
              <a:extLst>
                <a:ext uri="{FF2B5EF4-FFF2-40B4-BE49-F238E27FC236}">
                  <a16:creationId xmlns:a16="http://schemas.microsoft.com/office/drawing/2014/main" id="{483B7D31-9DAB-493F-A599-D3853E4BEDE0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7761A79-02FF-455D-9721-944C8B68D5E0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CRs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846126B-EA46-4E7C-9C17-2244390A46CC}"/>
              </a:ext>
            </a:extLst>
          </p:cNvPr>
          <p:cNvGrpSpPr/>
          <p:nvPr/>
        </p:nvGrpSpPr>
        <p:grpSpPr>
          <a:xfrm>
            <a:off x="4374121" y="188353"/>
            <a:ext cx="812616" cy="374132"/>
            <a:chOff x="1036800" y="928800"/>
            <a:chExt cx="763201" cy="483456"/>
          </a:xfrm>
        </p:grpSpPr>
        <p:sp>
          <p:nvSpPr>
            <p:cNvPr id="89" name="Cylinder 88">
              <a:extLst>
                <a:ext uri="{FF2B5EF4-FFF2-40B4-BE49-F238E27FC236}">
                  <a16:creationId xmlns:a16="http://schemas.microsoft.com/office/drawing/2014/main" id="{B9C2892F-3706-4746-82FF-C973554C52EA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53B6C09-F990-412F-975E-471BF25B1789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1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C01DA38-C06B-416F-98D6-32117C6C342E}"/>
              </a:ext>
            </a:extLst>
          </p:cNvPr>
          <p:cNvGrpSpPr/>
          <p:nvPr/>
        </p:nvGrpSpPr>
        <p:grpSpPr>
          <a:xfrm>
            <a:off x="4374120" y="751329"/>
            <a:ext cx="812616" cy="374132"/>
            <a:chOff x="1036800" y="928800"/>
            <a:chExt cx="763201" cy="483456"/>
          </a:xfrm>
        </p:grpSpPr>
        <p:sp>
          <p:nvSpPr>
            <p:cNvPr id="92" name="Cylinder 91">
              <a:extLst>
                <a:ext uri="{FF2B5EF4-FFF2-40B4-BE49-F238E27FC236}">
                  <a16:creationId xmlns:a16="http://schemas.microsoft.com/office/drawing/2014/main" id="{EAC379E3-C761-4121-9FC5-DF41C5FD4B67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C53A359-FE84-4E64-BD81-2F3997A7ED40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N</a:t>
              </a:r>
            </a:p>
          </p:txBody>
        </p:sp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CAF33A7-9CD3-4E89-A9B1-C13D2916DFC6}"/>
              </a:ext>
            </a:extLst>
          </p:cNvPr>
          <p:cNvCxnSpPr>
            <a:stCxn id="89" idx="3"/>
            <a:endCxn id="92" idx="1"/>
          </p:cNvCxnSpPr>
          <p:nvPr/>
        </p:nvCxnSpPr>
        <p:spPr>
          <a:xfrm flipH="1">
            <a:off x="4780428" y="562485"/>
            <a:ext cx="1" cy="18884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2690FDE2-843B-4865-9C10-ED7985685E96}"/>
              </a:ext>
            </a:extLst>
          </p:cNvPr>
          <p:cNvSpPr/>
          <p:nvPr/>
        </p:nvSpPr>
        <p:spPr>
          <a:xfrm>
            <a:off x="4055527" y="602975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08DCFD0-18EF-4DF6-A951-B7B6DCADC727}"/>
              </a:ext>
            </a:extLst>
          </p:cNvPr>
          <p:cNvCxnSpPr>
            <a:stCxn id="90" idx="1"/>
            <a:endCxn id="95" idx="0"/>
          </p:cNvCxnSpPr>
          <p:nvPr/>
        </p:nvCxnSpPr>
        <p:spPr>
          <a:xfrm rot="10800000" flipV="1">
            <a:off x="4134434" y="406221"/>
            <a:ext cx="239689" cy="19675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251C28D-7277-4F69-9920-DD2902273809}"/>
              </a:ext>
            </a:extLst>
          </p:cNvPr>
          <p:cNvCxnSpPr>
            <a:stCxn id="93" idx="1"/>
            <a:endCxn id="95" idx="4"/>
          </p:cNvCxnSpPr>
          <p:nvPr/>
        </p:nvCxnSpPr>
        <p:spPr>
          <a:xfrm rot="10800000">
            <a:off x="4134433" y="748916"/>
            <a:ext cx="239688" cy="220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C72FEC8-10B0-4840-97A4-124CB9135FE5}"/>
              </a:ext>
            </a:extLst>
          </p:cNvPr>
          <p:cNvGrpSpPr/>
          <p:nvPr/>
        </p:nvGrpSpPr>
        <p:grpSpPr>
          <a:xfrm>
            <a:off x="2954459" y="495829"/>
            <a:ext cx="949971" cy="416254"/>
            <a:chOff x="4340352" y="955718"/>
            <a:chExt cx="1016350" cy="525987"/>
          </a:xfrm>
        </p:grpSpPr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BF2CB817-172B-43B0-8C65-567DA820FD72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047BD94-D6E5-48D9-A34E-B8A95A366AFF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Combined Dataset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0E04F78-7EF6-4A3B-A9F5-B48E8A55EE3F}"/>
              </a:ext>
            </a:extLst>
          </p:cNvPr>
          <p:cNvCxnSpPr>
            <a:stCxn id="95" idx="2"/>
            <a:endCxn id="100" idx="3"/>
          </p:cNvCxnSpPr>
          <p:nvPr/>
        </p:nvCxnSpPr>
        <p:spPr>
          <a:xfrm flipH="1" flipV="1">
            <a:off x="3904430" y="672192"/>
            <a:ext cx="151097" cy="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1D79486-41C2-4BF4-AE77-12136F322CB7}"/>
              </a:ext>
            </a:extLst>
          </p:cNvPr>
          <p:cNvCxnSpPr>
            <a:cxnSpLocks/>
            <a:stCxn id="100" idx="1"/>
            <a:endCxn id="70" idx="6"/>
          </p:cNvCxnSpPr>
          <p:nvPr/>
        </p:nvCxnSpPr>
        <p:spPr>
          <a:xfrm flipH="1">
            <a:off x="913076" y="672192"/>
            <a:ext cx="2047080" cy="899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397345D-7FB6-465A-A7AF-EFB727766C11}"/>
              </a:ext>
            </a:extLst>
          </p:cNvPr>
          <p:cNvGrpSpPr/>
          <p:nvPr/>
        </p:nvGrpSpPr>
        <p:grpSpPr>
          <a:xfrm>
            <a:off x="1796488" y="45195"/>
            <a:ext cx="451472" cy="262329"/>
            <a:chOff x="1465446" y="383906"/>
            <a:chExt cx="497777" cy="262329"/>
          </a:xfrm>
          <a:noFill/>
        </p:grpSpPr>
        <p:sp>
          <p:nvSpPr>
            <p:cNvPr id="104" name="Rectangle: Single Corner Snipped 103">
              <a:extLst>
                <a:ext uri="{FF2B5EF4-FFF2-40B4-BE49-F238E27FC236}">
                  <a16:creationId xmlns:a16="http://schemas.microsoft.com/office/drawing/2014/main" id="{C898F21A-65EA-43D7-9791-62216B8966B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8CD656E-EAC1-4DC5-87B9-A55657455AF8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C37C5ABE-1516-4054-89C2-A896ACFE8A76}"/>
              </a:ext>
            </a:extLst>
          </p:cNvPr>
          <p:cNvGrpSpPr/>
          <p:nvPr/>
        </p:nvGrpSpPr>
        <p:grpSpPr>
          <a:xfrm>
            <a:off x="4187962" y="137215"/>
            <a:ext cx="386490" cy="246221"/>
            <a:chOff x="945142" y="761367"/>
            <a:chExt cx="386490" cy="246221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E360BCD-C8DC-497F-909F-7872F83C736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942D4B3-6A5A-433C-96FB-C1ABEEDE948D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C9EC6FA-78EB-4850-B5DE-470373DA945E}"/>
              </a:ext>
            </a:extLst>
          </p:cNvPr>
          <p:cNvGrpSpPr/>
          <p:nvPr/>
        </p:nvGrpSpPr>
        <p:grpSpPr>
          <a:xfrm>
            <a:off x="4196362" y="671215"/>
            <a:ext cx="386490" cy="246221"/>
            <a:chOff x="945142" y="761367"/>
            <a:chExt cx="386490" cy="246221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D8FB808-DED6-42A8-B8DC-73CEB089BE8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8690B02-15A9-40A5-8FC8-B23E82897AC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C8F8D55-3ABD-4AF6-8D6E-6610E0CDD90C}"/>
              </a:ext>
            </a:extLst>
          </p:cNvPr>
          <p:cNvGrpSpPr/>
          <p:nvPr/>
        </p:nvGrpSpPr>
        <p:grpSpPr>
          <a:xfrm>
            <a:off x="2878762" y="383215"/>
            <a:ext cx="386490" cy="246221"/>
            <a:chOff x="945142" y="761367"/>
            <a:chExt cx="386490" cy="246221"/>
          </a:xfrm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C9EE085-1FA6-48EF-B9F8-628A0293FF3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EEC276A-BE48-443A-AEE1-F4D5EB29DE5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61E4A80-3EF3-45F1-8423-A17B734C4DF2}"/>
              </a:ext>
            </a:extLst>
          </p:cNvPr>
          <p:cNvGrpSpPr/>
          <p:nvPr/>
        </p:nvGrpSpPr>
        <p:grpSpPr>
          <a:xfrm>
            <a:off x="3046930" y="991850"/>
            <a:ext cx="943102" cy="391261"/>
            <a:chOff x="2001168" y="848124"/>
            <a:chExt cx="998064" cy="563882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0D230C5F-015E-43FC-BADD-4444A4E9FED1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0581A88-FFE9-4D08-89E1-C515E4374701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71F77A1-662D-4945-8753-8E0D5FC40EFB}"/>
              </a:ext>
            </a:extLst>
          </p:cNvPr>
          <p:cNvGrpSpPr/>
          <p:nvPr/>
        </p:nvGrpSpPr>
        <p:grpSpPr>
          <a:xfrm>
            <a:off x="2864983" y="905870"/>
            <a:ext cx="386490" cy="246221"/>
            <a:chOff x="945142" y="761367"/>
            <a:chExt cx="386490" cy="246221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D463D1C-D84F-431D-95F6-57FF08752FD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AA015446-5F81-4750-B02C-D645D66B7D2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077F15C-650A-4E1E-BBED-705C39826029}"/>
              </a:ext>
            </a:extLst>
          </p:cNvPr>
          <p:cNvCxnSpPr>
            <a:cxnSpLocks/>
            <a:stCxn id="116" idx="1"/>
            <a:endCxn id="73" idx="2"/>
          </p:cNvCxnSpPr>
          <p:nvPr/>
        </p:nvCxnSpPr>
        <p:spPr>
          <a:xfrm flipH="1" flipV="1">
            <a:off x="2847282" y="1194917"/>
            <a:ext cx="199648" cy="6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1FB4DEE-6CFA-41E0-9A07-F7BDF3C06B8F}"/>
              </a:ext>
            </a:extLst>
          </p:cNvPr>
          <p:cNvGrpSpPr/>
          <p:nvPr/>
        </p:nvGrpSpPr>
        <p:grpSpPr>
          <a:xfrm>
            <a:off x="3902090" y="1511446"/>
            <a:ext cx="1037649" cy="246221"/>
            <a:chOff x="3230880" y="2718998"/>
            <a:chExt cx="1014984" cy="342176"/>
          </a:xfrm>
        </p:grpSpPr>
        <p:sp>
          <p:nvSpPr>
            <p:cNvPr id="123" name="Parallelogram 122">
              <a:extLst>
                <a:ext uri="{FF2B5EF4-FFF2-40B4-BE49-F238E27FC236}">
                  <a16:creationId xmlns:a16="http://schemas.microsoft.com/office/drawing/2014/main" id="{6BA61219-0482-48BC-A759-8F2B69AB9CBE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95A66BF3-AE56-4587-A8C6-2CBCF9C368FD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Private Key</a:t>
              </a:r>
            </a:p>
          </p:txBody>
        </p:sp>
      </p:grp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A817D51C-6B04-4BAE-91A6-45189B969460}"/>
              </a:ext>
            </a:extLst>
          </p:cNvPr>
          <p:cNvCxnSpPr>
            <a:stCxn id="116" idx="3"/>
            <a:endCxn id="124" idx="0"/>
          </p:cNvCxnSpPr>
          <p:nvPr/>
        </p:nvCxnSpPr>
        <p:spPr>
          <a:xfrm>
            <a:off x="3990032" y="1201588"/>
            <a:ext cx="432440" cy="30985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F08F9846-B498-4E0B-BBB1-A59A7EC8D62F}"/>
              </a:ext>
            </a:extLst>
          </p:cNvPr>
          <p:cNvCxnSpPr>
            <a:cxnSpLocks/>
            <a:stCxn id="68" idx="3"/>
            <a:endCxn id="289" idx="1"/>
          </p:cNvCxnSpPr>
          <p:nvPr/>
        </p:nvCxnSpPr>
        <p:spPr>
          <a:xfrm flipV="1">
            <a:off x="635930" y="1629420"/>
            <a:ext cx="1289978" cy="8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>
            <a:extLst>
              <a:ext uri="{FF2B5EF4-FFF2-40B4-BE49-F238E27FC236}">
                <a16:creationId xmlns:a16="http://schemas.microsoft.com/office/drawing/2014/main" id="{51F4908C-04B6-4FC3-A8CB-87C12E810F1D}"/>
              </a:ext>
            </a:extLst>
          </p:cNvPr>
          <p:cNvSpPr/>
          <p:nvPr/>
        </p:nvSpPr>
        <p:spPr>
          <a:xfrm>
            <a:off x="3577712" y="1559846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A4F5D456-31E9-4B52-84FE-BC14B5D1BCD6}"/>
              </a:ext>
            </a:extLst>
          </p:cNvPr>
          <p:cNvCxnSpPr>
            <a:cxnSpLocks/>
            <a:stCxn id="124" idx="1"/>
            <a:endCxn id="140" idx="6"/>
          </p:cNvCxnSpPr>
          <p:nvPr/>
        </p:nvCxnSpPr>
        <p:spPr>
          <a:xfrm flipH="1" flipV="1">
            <a:off x="3735524" y="1632816"/>
            <a:ext cx="188378" cy="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35AD4720-8FD6-49C2-8F22-922ED6652A2B}"/>
              </a:ext>
            </a:extLst>
          </p:cNvPr>
          <p:cNvGrpSpPr/>
          <p:nvPr/>
        </p:nvGrpSpPr>
        <p:grpSpPr>
          <a:xfrm>
            <a:off x="3769737" y="1397456"/>
            <a:ext cx="386490" cy="246221"/>
            <a:chOff x="945142" y="761367"/>
            <a:chExt cx="386490" cy="246221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6F5FDA69-C6A6-4EA2-BA6A-45A07A7847B0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900F7F25-7693-4C92-87FE-2077A0F1CD5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908C42F8-0A31-4465-9BFD-D60C58660D79}"/>
              </a:ext>
            </a:extLst>
          </p:cNvPr>
          <p:cNvCxnSpPr>
            <a:cxnSpLocks/>
            <a:stCxn id="140" idx="4"/>
            <a:endCxn id="518" idx="0"/>
          </p:cNvCxnSpPr>
          <p:nvPr/>
        </p:nvCxnSpPr>
        <p:spPr>
          <a:xfrm flipH="1">
            <a:off x="3655137" y="1705786"/>
            <a:ext cx="1481" cy="21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3C34FAA5-2C14-4CA9-98E6-B879033E8CF0}"/>
              </a:ext>
            </a:extLst>
          </p:cNvPr>
          <p:cNvGrpSpPr/>
          <p:nvPr/>
        </p:nvGrpSpPr>
        <p:grpSpPr>
          <a:xfrm>
            <a:off x="1831610" y="1920114"/>
            <a:ext cx="1171154" cy="400110"/>
            <a:chOff x="4315382" y="951777"/>
            <a:chExt cx="1023034" cy="549190"/>
          </a:xfrm>
        </p:grpSpPr>
        <p:sp>
          <p:nvSpPr>
            <p:cNvPr id="169" name="Parallelogram 168">
              <a:extLst>
                <a:ext uri="{FF2B5EF4-FFF2-40B4-BE49-F238E27FC236}">
                  <a16:creationId xmlns:a16="http://schemas.microsoft.com/office/drawing/2014/main" id="{75A768A1-5D4B-42D7-8B74-4F7EF5F034F5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6904997-355A-4B44-9082-F25A9B8EB6A6}"/>
                </a:ext>
              </a:extLst>
            </p:cNvPr>
            <p:cNvSpPr txBox="1"/>
            <p:nvPr/>
          </p:nvSpPr>
          <p:spPr>
            <a:xfrm>
              <a:off x="4315382" y="951777"/>
              <a:ext cx="1010255" cy="549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Verified Encrypted Dataset</a:t>
              </a:r>
            </a:p>
          </p:txBody>
        </p:sp>
      </p:grpSp>
      <p:sp>
        <p:nvSpPr>
          <p:cNvPr id="172" name="Rectangle 171">
            <a:extLst>
              <a:ext uri="{FF2B5EF4-FFF2-40B4-BE49-F238E27FC236}">
                <a16:creationId xmlns:a16="http://schemas.microsoft.com/office/drawing/2014/main" id="{860D9F04-3804-40F7-82D6-EB09CF1C348A}"/>
              </a:ext>
            </a:extLst>
          </p:cNvPr>
          <p:cNvSpPr/>
          <p:nvPr/>
        </p:nvSpPr>
        <p:spPr>
          <a:xfrm>
            <a:off x="-2113266" y="2517953"/>
            <a:ext cx="8781471" cy="2799221"/>
          </a:xfrm>
          <a:prstGeom prst="rect">
            <a:avLst/>
          </a:prstGeom>
          <a:solidFill>
            <a:srgbClr val="FFB27F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06B41441-E45C-4773-963F-750EC6E9BA42}"/>
              </a:ext>
            </a:extLst>
          </p:cNvPr>
          <p:cNvGrpSpPr/>
          <p:nvPr/>
        </p:nvGrpSpPr>
        <p:grpSpPr>
          <a:xfrm>
            <a:off x="-1790060" y="2979648"/>
            <a:ext cx="1200101" cy="261403"/>
            <a:chOff x="1659792" y="2603376"/>
            <a:chExt cx="1241904" cy="36576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33498769-C0C9-4210-A07A-D653E86E7DFA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2DA43B72-F122-490B-A99F-668F6F45BCC0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A710BA5-B7C9-43F9-AE04-F7DD427F3AC9}"/>
              </a:ext>
            </a:extLst>
          </p:cNvPr>
          <p:cNvGrpSpPr/>
          <p:nvPr/>
        </p:nvGrpSpPr>
        <p:grpSpPr>
          <a:xfrm>
            <a:off x="-327912" y="3397261"/>
            <a:ext cx="903839" cy="486934"/>
            <a:chOff x="1745136" y="3365760"/>
            <a:chExt cx="924912" cy="648329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B3B731A5-F177-4464-9EA5-5056110CE208}"/>
                </a:ext>
              </a:extLst>
            </p:cNvPr>
            <p:cNvSpPr/>
            <p:nvPr/>
          </p:nvSpPr>
          <p:spPr>
            <a:xfrm>
              <a:off x="1745136" y="3365760"/>
              <a:ext cx="924912" cy="64832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B697D37-140A-40C6-AC2F-13D529A20E37}"/>
                </a:ext>
              </a:extLst>
            </p:cNvPr>
            <p:cNvSpPr txBox="1"/>
            <p:nvPr/>
          </p:nvSpPr>
          <p:spPr>
            <a:xfrm>
              <a:off x="1745136" y="3382560"/>
              <a:ext cx="924912" cy="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Test Split</a:t>
              </a: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EB8DAED-5C9D-4A2E-80F7-6AA157832E1D}"/>
              </a:ext>
            </a:extLst>
          </p:cNvPr>
          <p:cNvGrpSpPr/>
          <p:nvPr/>
        </p:nvGrpSpPr>
        <p:grpSpPr>
          <a:xfrm>
            <a:off x="-381849" y="2953733"/>
            <a:ext cx="1003272" cy="246221"/>
            <a:chOff x="3230880" y="2718998"/>
            <a:chExt cx="1014984" cy="342176"/>
          </a:xfrm>
        </p:grpSpPr>
        <p:sp>
          <p:nvSpPr>
            <p:cNvPr id="180" name="Parallelogram 179">
              <a:extLst>
                <a:ext uri="{FF2B5EF4-FFF2-40B4-BE49-F238E27FC236}">
                  <a16:creationId xmlns:a16="http://schemas.microsoft.com/office/drawing/2014/main" id="{960AD5F1-6414-438C-A231-7AF875A4B2E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7EDAFBA6-F705-4C01-86A1-B06F768BC8E9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</a:t>
              </a:r>
            </a:p>
          </p:txBody>
        </p:sp>
      </p:grp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8A4C2973-6697-495B-99CA-4AAA8AC50B2D}"/>
              </a:ext>
            </a:extLst>
          </p:cNvPr>
          <p:cNvCxnSpPr>
            <a:cxnSpLocks/>
            <a:stCxn id="177" idx="0"/>
            <a:endCxn id="180" idx="4"/>
          </p:cNvCxnSpPr>
          <p:nvPr/>
        </p:nvCxnSpPr>
        <p:spPr>
          <a:xfrm flipH="1" flipV="1">
            <a:off x="119787" y="3181253"/>
            <a:ext cx="4221" cy="21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393A582F-792E-4A82-8FD9-CFAB3570BF2C}"/>
              </a:ext>
            </a:extLst>
          </p:cNvPr>
          <p:cNvCxnSpPr>
            <a:cxnSpLocks/>
            <a:stCxn id="177" idx="2"/>
            <a:endCxn id="186" idx="0"/>
          </p:cNvCxnSpPr>
          <p:nvPr/>
        </p:nvCxnSpPr>
        <p:spPr>
          <a:xfrm>
            <a:off x="124008" y="3884195"/>
            <a:ext cx="3503" cy="1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C0701D9-A8E2-4C02-84AA-0284AFD0D7F7}"/>
              </a:ext>
            </a:extLst>
          </p:cNvPr>
          <p:cNvGrpSpPr/>
          <p:nvPr/>
        </p:nvGrpSpPr>
        <p:grpSpPr>
          <a:xfrm>
            <a:off x="-284303" y="4048850"/>
            <a:ext cx="821161" cy="246221"/>
            <a:chOff x="3230880" y="2719003"/>
            <a:chExt cx="1014984" cy="342177"/>
          </a:xfrm>
        </p:grpSpPr>
        <p:sp>
          <p:nvSpPr>
            <p:cNvPr id="185" name="Parallelogram 184">
              <a:extLst>
                <a:ext uri="{FF2B5EF4-FFF2-40B4-BE49-F238E27FC236}">
                  <a16:creationId xmlns:a16="http://schemas.microsoft.com/office/drawing/2014/main" id="{AC5A19E9-B9FE-4B3A-88FC-FCDBE884E6A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D952AA18-F8B8-4C38-9236-D070C7445B9C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</a:p>
          </p:txBody>
        </p: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322CAAD6-BF2C-4C68-B788-4CCD5E222F1A}"/>
              </a:ext>
            </a:extLst>
          </p:cNvPr>
          <p:cNvGrpSpPr/>
          <p:nvPr/>
        </p:nvGrpSpPr>
        <p:grpSpPr>
          <a:xfrm>
            <a:off x="2219170" y="2840983"/>
            <a:ext cx="869986" cy="400110"/>
            <a:chOff x="3008356" y="2609783"/>
            <a:chExt cx="869986" cy="400110"/>
          </a:xfrm>
        </p:grpSpPr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C12B1E29-0FB0-44D5-AAB1-7BCE40CF545D}"/>
                </a:ext>
              </a:extLst>
            </p:cNvPr>
            <p:cNvSpPr/>
            <p:nvPr/>
          </p:nvSpPr>
          <p:spPr>
            <a:xfrm>
              <a:off x="3008356" y="2642321"/>
              <a:ext cx="858551" cy="35710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63956B5C-3C56-4E47-972F-9C17F68E2341}"/>
                </a:ext>
              </a:extLst>
            </p:cNvPr>
            <p:cNvSpPr txBox="1"/>
            <p:nvPr/>
          </p:nvSpPr>
          <p:spPr>
            <a:xfrm>
              <a:off x="3034504" y="2609783"/>
              <a:ext cx="8438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and Testing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FB539490-7AE9-4E8D-8D75-58ED3A724F20}"/>
              </a:ext>
            </a:extLst>
          </p:cNvPr>
          <p:cNvGrpSpPr/>
          <p:nvPr/>
        </p:nvGrpSpPr>
        <p:grpSpPr>
          <a:xfrm>
            <a:off x="3380336" y="2744879"/>
            <a:ext cx="948684" cy="472173"/>
            <a:chOff x="4340352" y="955717"/>
            <a:chExt cx="1055236" cy="525988"/>
          </a:xfrm>
        </p:grpSpPr>
        <p:sp>
          <p:nvSpPr>
            <p:cNvPr id="191" name="Parallelogram 190">
              <a:extLst>
                <a:ext uri="{FF2B5EF4-FFF2-40B4-BE49-F238E27FC236}">
                  <a16:creationId xmlns:a16="http://schemas.microsoft.com/office/drawing/2014/main" id="{ADF1CA41-0EB4-4CF0-9F5D-04D2F77EECB1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B6165543-7258-469F-AE43-A9FDC8EE3043}"/>
                </a:ext>
              </a:extLst>
            </p:cNvPr>
            <p:cNvSpPr txBox="1"/>
            <p:nvPr/>
          </p:nvSpPr>
          <p:spPr>
            <a:xfrm>
              <a:off x="4346451" y="955717"/>
              <a:ext cx="1049137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Hyper-Parameters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FCBDA02-74DB-4085-905F-1A5AE81CFFD4}"/>
              </a:ext>
            </a:extLst>
          </p:cNvPr>
          <p:cNvGrpSpPr/>
          <p:nvPr/>
        </p:nvGrpSpPr>
        <p:grpSpPr>
          <a:xfrm>
            <a:off x="2210653" y="3485206"/>
            <a:ext cx="923100" cy="400108"/>
            <a:chOff x="3230880" y="2695174"/>
            <a:chExt cx="1014984" cy="556037"/>
          </a:xfrm>
        </p:grpSpPr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72AB5F99-380D-4887-A846-A3A67EE90AAF}"/>
                </a:ext>
              </a:extLst>
            </p:cNvPr>
            <p:cNvSpPr/>
            <p:nvPr/>
          </p:nvSpPr>
          <p:spPr>
            <a:xfrm>
              <a:off x="3230880" y="2727406"/>
              <a:ext cx="1014984" cy="507851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BA1D7BA-6161-4976-816A-E386171A3C44}"/>
                </a:ext>
              </a:extLst>
            </p:cNvPr>
            <p:cNvSpPr txBox="1"/>
            <p:nvPr/>
          </p:nvSpPr>
          <p:spPr>
            <a:xfrm>
              <a:off x="3252218" y="2695174"/>
              <a:ext cx="975360" cy="5560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ML Model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F077BC9-DB1B-4DF1-9AB4-F35F59CF71BC}"/>
              </a:ext>
            </a:extLst>
          </p:cNvPr>
          <p:cNvGrpSpPr/>
          <p:nvPr/>
        </p:nvGrpSpPr>
        <p:grpSpPr>
          <a:xfrm>
            <a:off x="-1797713" y="3461824"/>
            <a:ext cx="1131701" cy="401012"/>
            <a:chOff x="3285552" y="2719003"/>
            <a:chExt cx="1014984" cy="957535"/>
          </a:xfrm>
        </p:grpSpPr>
        <p:sp>
          <p:nvSpPr>
            <p:cNvPr id="214" name="Parallelogram 213">
              <a:extLst>
                <a:ext uri="{FF2B5EF4-FFF2-40B4-BE49-F238E27FC236}">
                  <a16:creationId xmlns:a16="http://schemas.microsoft.com/office/drawing/2014/main" id="{650933AE-CFF5-448A-9D4D-5902029BC452}"/>
                </a:ext>
              </a:extLst>
            </p:cNvPr>
            <p:cNvSpPr/>
            <p:nvPr/>
          </p:nvSpPr>
          <p:spPr>
            <a:xfrm>
              <a:off x="3285552" y="2727408"/>
              <a:ext cx="1014984" cy="94913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267B7D9-0C9C-46C6-B44E-E20717EA2A33}"/>
                </a:ext>
              </a:extLst>
            </p:cNvPr>
            <p:cNvSpPr txBox="1"/>
            <p:nvPr/>
          </p:nvSpPr>
          <p:spPr>
            <a:xfrm>
              <a:off x="3407899" y="2719003"/>
              <a:ext cx="846866" cy="95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l" rtl="0" fontAlgn="t">
                <a:spcBef>
                  <a:spcPts val="0"/>
                </a:spcBef>
                <a:spcAft>
                  <a:spcPts val="200"/>
                </a:spcAft>
              </a:pP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Preprocessing Transformer</a:t>
              </a:r>
              <a:endParaRPr lang="en-US" sz="1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6533331-74BA-4999-ABD4-626EE527F564}"/>
              </a:ext>
            </a:extLst>
          </p:cNvPr>
          <p:cNvGrpSpPr/>
          <p:nvPr/>
        </p:nvGrpSpPr>
        <p:grpSpPr>
          <a:xfrm>
            <a:off x="-1925376" y="3349300"/>
            <a:ext cx="410032" cy="244388"/>
            <a:chOff x="921600" y="763200"/>
            <a:chExt cx="410032" cy="244388"/>
          </a:xfrm>
        </p:grpSpPr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4475B65E-3D51-47BE-9855-20386717FD7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881917F1-9CD2-4533-9945-A9EDD8E899E3}"/>
                </a:ext>
              </a:extLst>
            </p:cNvPr>
            <p:cNvSpPr txBox="1"/>
            <p:nvPr/>
          </p:nvSpPr>
          <p:spPr>
            <a:xfrm>
              <a:off x="921600" y="763200"/>
              <a:ext cx="410032" cy="244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A1193C77-A845-47CB-93CA-385A38F733EB}"/>
              </a:ext>
            </a:extLst>
          </p:cNvPr>
          <p:cNvGrpSpPr/>
          <p:nvPr/>
        </p:nvGrpSpPr>
        <p:grpSpPr>
          <a:xfrm>
            <a:off x="-494930" y="3305099"/>
            <a:ext cx="386490" cy="246221"/>
            <a:chOff x="945142" y="761367"/>
            <a:chExt cx="386490" cy="246221"/>
          </a:xfrm>
        </p:grpSpPr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89317765-D194-4C19-AE7D-5E710D1E11B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064126C-6779-4022-9471-B00258B7C79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2CD19376-BDE7-40F7-A651-A52C0EB51220}"/>
              </a:ext>
            </a:extLst>
          </p:cNvPr>
          <p:cNvGrpSpPr/>
          <p:nvPr/>
        </p:nvGrpSpPr>
        <p:grpSpPr>
          <a:xfrm>
            <a:off x="-502130" y="2887499"/>
            <a:ext cx="386490" cy="246221"/>
            <a:chOff x="945142" y="761367"/>
            <a:chExt cx="386490" cy="246221"/>
          </a:xfrm>
        </p:grpSpPr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1557D2C1-E72D-42BF-92D8-391ED0F8354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5EB44ED8-5388-428B-AA06-4FC596AFC2E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CF3B5793-4DDA-4E75-A44D-6EA7EEE29EA9}"/>
              </a:ext>
            </a:extLst>
          </p:cNvPr>
          <p:cNvGrpSpPr/>
          <p:nvPr/>
        </p:nvGrpSpPr>
        <p:grpSpPr>
          <a:xfrm>
            <a:off x="-428930" y="3925499"/>
            <a:ext cx="386490" cy="246221"/>
            <a:chOff x="945142" y="761367"/>
            <a:chExt cx="386490" cy="246221"/>
          </a:xfrm>
        </p:grpSpPr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AC77BAD5-FC84-45FB-8E86-5C6A5702DDB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368657A0-27EA-4E62-A112-895CB1D0D41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466C880-3B8D-4675-B67D-283D989CC6A7}"/>
              </a:ext>
            </a:extLst>
          </p:cNvPr>
          <p:cNvGrpSpPr/>
          <p:nvPr/>
        </p:nvGrpSpPr>
        <p:grpSpPr>
          <a:xfrm>
            <a:off x="2031444" y="2749204"/>
            <a:ext cx="386490" cy="246221"/>
            <a:chOff x="945142" y="761367"/>
            <a:chExt cx="386490" cy="246221"/>
          </a:xfrm>
        </p:grpSpPr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A741A5B8-EF23-4F68-BBBA-F7613816E27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68C268AB-C8ED-4073-9367-AB4CF4DCC83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60FB7075-A458-49B5-A4C6-D07111F87BEC}"/>
              </a:ext>
            </a:extLst>
          </p:cNvPr>
          <p:cNvGrpSpPr/>
          <p:nvPr/>
        </p:nvGrpSpPr>
        <p:grpSpPr>
          <a:xfrm>
            <a:off x="-2119816" y="2507281"/>
            <a:ext cx="497777" cy="262329"/>
            <a:chOff x="1465446" y="383906"/>
            <a:chExt cx="497777" cy="262329"/>
          </a:xfrm>
          <a:noFill/>
        </p:grpSpPr>
        <p:sp>
          <p:nvSpPr>
            <p:cNvPr id="251" name="Rectangle: Single Corner Snipped 250">
              <a:extLst>
                <a:ext uri="{FF2B5EF4-FFF2-40B4-BE49-F238E27FC236}">
                  <a16:creationId xmlns:a16="http://schemas.microsoft.com/office/drawing/2014/main" id="{6183EF8F-73D6-4003-BDF2-93AE2E9ECE0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20757586-0AFC-4575-AE53-5DEC081AE243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0C6B4695-D993-42C4-A99D-2166FE224CFA}"/>
              </a:ext>
            </a:extLst>
          </p:cNvPr>
          <p:cNvCxnSpPr>
            <a:cxnSpLocks/>
          </p:cNvCxnSpPr>
          <p:nvPr/>
        </p:nvCxnSpPr>
        <p:spPr>
          <a:xfrm rot="5400000">
            <a:off x="314134" y="816085"/>
            <a:ext cx="591597" cy="3599882"/>
          </a:xfrm>
          <a:prstGeom prst="bentConnector3">
            <a:avLst>
              <a:gd name="adj1" fmla="val 50614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B0AC0CEC-428C-4CA0-B63E-7BDA42D0DDF9}"/>
              </a:ext>
            </a:extLst>
          </p:cNvPr>
          <p:cNvGrpSpPr/>
          <p:nvPr/>
        </p:nvGrpSpPr>
        <p:grpSpPr>
          <a:xfrm>
            <a:off x="3286423" y="4007930"/>
            <a:ext cx="1129260" cy="400248"/>
            <a:chOff x="1550932" y="2598578"/>
            <a:chExt cx="1495145" cy="37055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4349C6B2-F678-4A5D-B4EB-3DC00F2AB2D7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5F000806-E86B-4732-92D5-545E09392DF6}"/>
                </a:ext>
              </a:extLst>
            </p:cNvPr>
            <p:cNvSpPr txBox="1"/>
            <p:nvPr/>
          </p:nvSpPr>
          <p:spPr>
            <a:xfrm>
              <a:off x="1550932" y="2598578"/>
              <a:ext cx="1495145" cy="370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PCA, </a:t>
              </a:r>
              <a:r>
                <a:rPr lang="en-US" sz="1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iForest</a:t>
              </a:r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LSTM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AB1F8197-0C49-4D6E-8F5B-6FDC7DC4DA6E}"/>
              </a:ext>
            </a:extLst>
          </p:cNvPr>
          <p:cNvGrpSpPr/>
          <p:nvPr/>
        </p:nvGrpSpPr>
        <p:grpSpPr>
          <a:xfrm>
            <a:off x="794124" y="3403212"/>
            <a:ext cx="1014612" cy="469688"/>
            <a:chOff x="4340352" y="958485"/>
            <a:chExt cx="1055236" cy="523220"/>
          </a:xfrm>
        </p:grpSpPr>
        <p:sp>
          <p:nvSpPr>
            <p:cNvPr id="272" name="Parallelogram 271">
              <a:extLst>
                <a:ext uri="{FF2B5EF4-FFF2-40B4-BE49-F238E27FC236}">
                  <a16:creationId xmlns:a16="http://schemas.microsoft.com/office/drawing/2014/main" id="{304FA73E-DF5F-41EF-B65A-64E640CAB084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E22752EE-128F-4733-8271-37A859E9A136}"/>
                </a:ext>
              </a:extLst>
            </p:cNvPr>
            <p:cNvSpPr txBox="1"/>
            <p:nvPr/>
          </p:nvSpPr>
          <p:spPr>
            <a:xfrm>
              <a:off x="4346451" y="978353"/>
              <a:ext cx="1049137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NB, DT, RF, KNN, SVM</a:t>
              </a:r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7C203F85-AA4E-40FB-892C-308F84F497FA}"/>
              </a:ext>
            </a:extLst>
          </p:cNvPr>
          <p:cNvGrpSpPr/>
          <p:nvPr/>
        </p:nvGrpSpPr>
        <p:grpSpPr>
          <a:xfrm>
            <a:off x="708765" y="3309282"/>
            <a:ext cx="386490" cy="246221"/>
            <a:chOff x="945142" y="761367"/>
            <a:chExt cx="386490" cy="246221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8E37E5FA-6A4A-4F57-B61D-480B2DD94A8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11C6AFD-64D3-4930-A33C-658B6AF9F6A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</a:p>
          </p:txBody>
        </p:sp>
      </p:grp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4727C02D-8FC2-429D-B76F-E96E09990450}"/>
              </a:ext>
            </a:extLst>
          </p:cNvPr>
          <p:cNvCxnSpPr>
            <a:cxnSpLocks/>
            <a:stCxn id="191" idx="4"/>
            <a:endCxn id="402" idx="0"/>
          </p:cNvCxnSpPr>
          <p:nvPr/>
        </p:nvCxnSpPr>
        <p:spPr>
          <a:xfrm>
            <a:off x="3848547" y="3217052"/>
            <a:ext cx="3380" cy="3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C4E4EA50-636A-4D3B-BA52-2E5045ABB292}"/>
              </a:ext>
            </a:extLst>
          </p:cNvPr>
          <p:cNvCxnSpPr>
            <a:cxnSpLocks/>
            <a:stCxn id="267" idx="0"/>
            <a:endCxn id="402" idx="4"/>
          </p:cNvCxnSpPr>
          <p:nvPr/>
        </p:nvCxnSpPr>
        <p:spPr>
          <a:xfrm flipV="1">
            <a:off x="3851053" y="3761112"/>
            <a:ext cx="874" cy="246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B85FA648-170A-4455-9F67-AF3A575565B1}"/>
              </a:ext>
            </a:extLst>
          </p:cNvPr>
          <p:cNvCxnSpPr>
            <a:cxnSpLocks/>
            <a:stCxn id="205" idx="3"/>
            <a:endCxn id="402" idx="2"/>
          </p:cNvCxnSpPr>
          <p:nvPr/>
        </p:nvCxnSpPr>
        <p:spPr>
          <a:xfrm>
            <a:off x="3117122" y="3685260"/>
            <a:ext cx="655899" cy="2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C193DCEF-4B3C-4A92-AB55-A7F3FAD7441A}"/>
              </a:ext>
            </a:extLst>
          </p:cNvPr>
          <p:cNvGrpSpPr/>
          <p:nvPr/>
        </p:nvGrpSpPr>
        <p:grpSpPr>
          <a:xfrm>
            <a:off x="-1759794" y="4182544"/>
            <a:ext cx="1082205" cy="401012"/>
            <a:chOff x="3285552" y="2719003"/>
            <a:chExt cx="1014984" cy="957535"/>
          </a:xfrm>
        </p:grpSpPr>
        <p:sp>
          <p:nvSpPr>
            <p:cNvPr id="322" name="Parallelogram 321">
              <a:extLst>
                <a:ext uri="{FF2B5EF4-FFF2-40B4-BE49-F238E27FC236}">
                  <a16:creationId xmlns:a16="http://schemas.microsoft.com/office/drawing/2014/main" id="{C852DE14-3A04-49E4-BF9D-2D9513575A6E}"/>
                </a:ext>
              </a:extLst>
            </p:cNvPr>
            <p:cNvSpPr/>
            <p:nvPr/>
          </p:nvSpPr>
          <p:spPr>
            <a:xfrm>
              <a:off x="3285552" y="2727408"/>
              <a:ext cx="1014984" cy="94913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48EE608A-9BB7-42B8-BF75-2879906195FC}"/>
                </a:ext>
              </a:extLst>
            </p:cNvPr>
            <p:cNvSpPr txBox="1"/>
            <p:nvPr/>
          </p:nvSpPr>
          <p:spPr>
            <a:xfrm>
              <a:off x="3368593" y="2719003"/>
              <a:ext cx="828001" cy="9553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algn="ctr" rtl="0" fontAlgn="t">
                <a:spcBef>
                  <a:spcPts val="0"/>
                </a:spcBef>
                <a:spcAft>
                  <a:spcPts val="200"/>
                </a:spcAft>
              </a:pPr>
              <a:r>
                <a:rPr lang="en-US" sz="1000" b="0" i="0" u="none" strike="noStrike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Preprocessed Dataset</a:t>
              </a:r>
              <a:endParaRPr lang="en-US" sz="10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33" name="Connector: Elbow 332">
            <a:extLst>
              <a:ext uri="{FF2B5EF4-FFF2-40B4-BE49-F238E27FC236}">
                <a16:creationId xmlns:a16="http://schemas.microsoft.com/office/drawing/2014/main" id="{2DC99387-76F2-4710-827B-9F7C81F7364C}"/>
              </a:ext>
            </a:extLst>
          </p:cNvPr>
          <p:cNvCxnSpPr>
            <a:cxnSpLocks/>
            <a:stCxn id="322" idx="2"/>
            <a:endCxn id="178" idx="1"/>
          </p:cNvCxnSpPr>
          <p:nvPr/>
        </p:nvCxnSpPr>
        <p:spPr>
          <a:xfrm flipV="1">
            <a:off x="-727275" y="3609934"/>
            <a:ext cx="399363" cy="7748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53458847-426A-41E7-8EA3-F1A3197E0E46}"/>
              </a:ext>
            </a:extLst>
          </p:cNvPr>
          <p:cNvGrpSpPr/>
          <p:nvPr/>
        </p:nvGrpSpPr>
        <p:grpSpPr>
          <a:xfrm>
            <a:off x="-1837509" y="4058311"/>
            <a:ext cx="386490" cy="246221"/>
            <a:chOff x="945142" y="761367"/>
            <a:chExt cx="386490" cy="246221"/>
          </a:xfrm>
        </p:grpSpPr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70EFE80-E873-4B0E-8574-79F330864B7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A87F9197-5426-4683-A0E6-D58D113755B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  <p:sp>
        <p:nvSpPr>
          <p:cNvPr id="337" name="Rectangle 336">
            <a:extLst>
              <a:ext uri="{FF2B5EF4-FFF2-40B4-BE49-F238E27FC236}">
                <a16:creationId xmlns:a16="http://schemas.microsoft.com/office/drawing/2014/main" id="{7780110D-5451-4606-8D07-AB2028B4826B}"/>
              </a:ext>
            </a:extLst>
          </p:cNvPr>
          <p:cNvSpPr/>
          <p:nvPr/>
        </p:nvSpPr>
        <p:spPr>
          <a:xfrm>
            <a:off x="211395" y="4750563"/>
            <a:ext cx="1017007" cy="397492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K-Fold Cross Validation</a:t>
            </a:r>
          </a:p>
        </p:txBody>
      </p: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B10E67FD-71E9-40C6-801C-EC808F580335}"/>
              </a:ext>
            </a:extLst>
          </p:cNvPr>
          <p:cNvCxnSpPr>
            <a:cxnSpLocks/>
            <a:stCxn id="323" idx="2"/>
            <a:endCxn id="337" idx="1"/>
          </p:cNvCxnSpPr>
          <p:nvPr/>
        </p:nvCxnSpPr>
        <p:spPr>
          <a:xfrm rot="16200000" flipH="1">
            <a:off x="-692547" y="4045366"/>
            <a:ext cx="366655" cy="14412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097A1AC6-46B1-424A-A473-AA3E7A941FA9}"/>
              </a:ext>
            </a:extLst>
          </p:cNvPr>
          <p:cNvGrpSpPr/>
          <p:nvPr/>
        </p:nvGrpSpPr>
        <p:grpSpPr>
          <a:xfrm>
            <a:off x="209751" y="4366142"/>
            <a:ext cx="1003272" cy="246221"/>
            <a:chOff x="3230880" y="2718998"/>
            <a:chExt cx="1014984" cy="342176"/>
          </a:xfrm>
        </p:grpSpPr>
        <p:sp>
          <p:nvSpPr>
            <p:cNvPr id="345" name="Parallelogram 344">
              <a:extLst>
                <a:ext uri="{FF2B5EF4-FFF2-40B4-BE49-F238E27FC236}">
                  <a16:creationId xmlns:a16="http://schemas.microsoft.com/office/drawing/2014/main" id="{B0520674-ADD2-425A-B815-9AB80A9364FA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C7AF8A64-A43D-4AFF-83E2-E40255BEC38B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</a:t>
              </a:r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00F6433E-BBA4-4B14-9364-1A643600E279}"/>
              </a:ext>
            </a:extLst>
          </p:cNvPr>
          <p:cNvGrpSpPr/>
          <p:nvPr/>
        </p:nvGrpSpPr>
        <p:grpSpPr>
          <a:xfrm>
            <a:off x="1607751" y="4821548"/>
            <a:ext cx="1003272" cy="246221"/>
            <a:chOff x="3230880" y="2718998"/>
            <a:chExt cx="1014984" cy="342176"/>
          </a:xfrm>
        </p:grpSpPr>
        <p:sp>
          <p:nvSpPr>
            <p:cNvPr id="348" name="Parallelogram 347">
              <a:extLst>
                <a:ext uri="{FF2B5EF4-FFF2-40B4-BE49-F238E27FC236}">
                  <a16:creationId xmlns:a16="http://schemas.microsoft.com/office/drawing/2014/main" id="{4814A864-9D72-4A77-A7B1-B23019D265D0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13C8DB04-7E09-4F90-BF73-207DFC8EA5F3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</a:p>
          </p:txBody>
        </p:sp>
      </p:grp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F33E23DE-EDCE-49BA-A8C6-069BCA797394}"/>
              </a:ext>
            </a:extLst>
          </p:cNvPr>
          <p:cNvCxnSpPr>
            <a:cxnSpLocks/>
            <a:stCxn id="337" idx="0"/>
            <a:endCxn id="346" idx="2"/>
          </p:cNvCxnSpPr>
          <p:nvPr/>
        </p:nvCxnSpPr>
        <p:spPr>
          <a:xfrm flipH="1" flipV="1">
            <a:off x="712894" y="4612363"/>
            <a:ext cx="7005" cy="138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>
            <a:extLst>
              <a:ext uri="{FF2B5EF4-FFF2-40B4-BE49-F238E27FC236}">
                <a16:creationId xmlns:a16="http://schemas.microsoft.com/office/drawing/2014/main" id="{B90DA555-50E0-41C4-8F32-4F02BAA27695}"/>
              </a:ext>
            </a:extLst>
          </p:cNvPr>
          <p:cNvCxnSpPr>
            <a:cxnSpLocks/>
            <a:stCxn id="337" idx="3"/>
            <a:endCxn id="349" idx="1"/>
          </p:cNvCxnSpPr>
          <p:nvPr/>
        </p:nvCxnSpPr>
        <p:spPr>
          <a:xfrm flipV="1">
            <a:off x="1228402" y="4944659"/>
            <a:ext cx="400439" cy="4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B50301E-1CFB-4ACE-8B0E-CBE1D6FA1CEA}"/>
              </a:ext>
            </a:extLst>
          </p:cNvPr>
          <p:cNvGrpSpPr/>
          <p:nvPr/>
        </p:nvGrpSpPr>
        <p:grpSpPr>
          <a:xfrm>
            <a:off x="5009662" y="3505322"/>
            <a:ext cx="936243" cy="411480"/>
            <a:chOff x="1659792" y="2603376"/>
            <a:chExt cx="1241904" cy="365760"/>
          </a:xfrm>
        </p:grpSpPr>
        <p:sp>
          <p:nvSpPr>
            <p:cNvPr id="381" name="Rectangle 380">
              <a:extLst>
                <a:ext uri="{FF2B5EF4-FFF2-40B4-BE49-F238E27FC236}">
                  <a16:creationId xmlns:a16="http://schemas.microsoft.com/office/drawing/2014/main" id="{61F0E40E-96AC-4240-A1B9-FC34B1F310F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CC7E0154-FAF1-4616-A4DA-0C061117286F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31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and Testing</a:t>
              </a:r>
            </a:p>
          </p:txBody>
        </p:sp>
      </p:grpSp>
      <p:sp>
        <p:nvSpPr>
          <p:cNvPr id="402" name="Oval 401">
            <a:extLst>
              <a:ext uri="{FF2B5EF4-FFF2-40B4-BE49-F238E27FC236}">
                <a16:creationId xmlns:a16="http://schemas.microsoft.com/office/drawing/2014/main" id="{B6194EC0-9AD8-47BF-99E1-3FF89B100F1F}"/>
              </a:ext>
            </a:extLst>
          </p:cNvPr>
          <p:cNvSpPr/>
          <p:nvPr/>
        </p:nvSpPr>
        <p:spPr>
          <a:xfrm>
            <a:off x="3773021" y="361517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20" name="Connector: Elbow 419">
            <a:extLst>
              <a:ext uri="{FF2B5EF4-FFF2-40B4-BE49-F238E27FC236}">
                <a16:creationId xmlns:a16="http://schemas.microsoft.com/office/drawing/2014/main" id="{B4475925-A110-4CD5-8549-4286C9F0A2B3}"/>
              </a:ext>
            </a:extLst>
          </p:cNvPr>
          <p:cNvCxnSpPr>
            <a:cxnSpLocks/>
            <a:stCxn id="346" idx="3"/>
            <a:endCxn id="381" idx="2"/>
          </p:cNvCxnSpPr>
          <p:nvPr/>
        </p:nvCxnSpPr>
        <p:spPr>
          <a:xfrm flipV="1">
            <a:off x="1194946" y="3916802"/>
            <a:ext cx="4282838" cy="5724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Arrow Connector 422">
            <a:extLst>
              <a:ext uri="{FF2B5EF4-FFF2-40B4-BE49-F238E27FC236}">
                <a16:creationId xmlns:a16="http://schemas.microsoft.com/office/drawing/2014/main" id="{E236CF92-44FF-4E04-867E-8AB143AE983D}"/>
              </a:ext>
            </a:extLst>
          </p:cNvPr>
          <p:cNvCxnSpPr>
            <a:cxnSpLocks/>
            <a:stCxn id="402" idx="6"/>
            <a:endCxn id="382" idx="1"/>
          </p:cNvCxnSpPr>
          <p:nvPr/>
        </p:nvCxnSpPr>
        <p:spPr>
          <a:xfrm>
            <a:off x="3930833" y="3688142"/>
            <a:ext cx="1078829" cy="8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2" name="Group 951">
            <a:extLst>
              <a:ext uri="{FF2B5EF4-FFF2-40B4-BE49-F238E27FC236}">
                <a16:creationId xmlns:a16="http://schemas.microsoft.com/office/drawing/2014/main" id="{02D94D4D-8E0D-4902-8C83-294FA8DBAFA6}"/>
              </a:ext>
            </a:extLst>
          </p:cNvPr>
          <p:cNvGrpSpPr/>
          <p:nvPr/>
        </p:nvGrpSpPr>
        <p:grpSpPr>
          <a:xfrm>
            <a:off x="5719164" y="3022149"/>
            <a:ext cx="760333" cy="417532"/>
            <a:chOff x="5719164" y="2780214"/>
            <a:chExt cx="760333" cy="417532"/>
          </a:xfrm>
        </p:grpSpPr>
        <p:sp>
          <p:nvSpPr>
            <p:cNvPr id="441" name="Parallelogram 440">
              <a:extLst>
                <a:ext uri="{FF2B5EF4-FFF2-40B4-BE49-F238E27FC236}">
                  <a16:creationId xmlns:a16="http://schemas.microsoft.com/office/drawing/2014/main" id="{D083D7D7-C7F1-420D-B30C-C0B0CC8CE0EC}"/>
                </a:ext>
              </a:extLst>
            </p:cNvPr>
            <p:cNvSpPr/>
            <p:nvPr/>
          </p:nvSpPr>
          <p:spPr>
            <a:xfrm>
              <a:off x="5719164" y="2786266"/>
              <a:ext cx="760333" cy="41148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ECA18263-4C30-404F-B275-D931CC5E3FC6}"/>
                </a:ext>
              </a:extLst>
            </p:cNvPr>
            <p:cNvSpPr txBox="1"/>
            <p:nvPr/>
          </p:nvSpPr>
          <p:spPr>
            <a:xfrm>
              <a:off x="5735147" y="2780214"/>
              <a:ext cx="7306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Models</a:t>
              </a:r>
            </a:p>
          </p:txBody>
        </p:sp>
      </p:grpSp>
      <p:cxnSp>
        <p:nvCxnSpPr>
          <p:cNvPr id="472" name="Connector: Elbow 471">
            <a:extLst>
              <a:ext uri="{FF2B5EF4-FFF2-40B4-BE49-F238E27FC236}">
                <a16:creationId xmlns:a16="http://schemas.microsoft.com/office/drawing/2014/main" id="{4849C372-1F42-4193-9E36-99593C0046EA}"/>
              </a:ext>
            </a:extLst>
          </p:cNvPr>
          <p:cNvCxnSpPr>
            <a:cxnSpLocks/>
            <a:stCxn id="186" idx="3"/>
            <a:endCxn id="570" idx="2"/>
          </p:cNvCxnSpPr>
          <p:nvPr/>
        </p:nvCxnSpPr>
        <p:spPr>
          <a:xfrm flipV="1">
            <a:off x="522063" y="3062286"/>
            <a:ext cx="754081" cy="1109675"/>
          </a:xfrm>
          <a:prstGeom prst="bentConnector3">
            <a:avLst>
              <a:gd name="adj1" fmla="val 223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Connector: Elbow 475">
            <a:extLst>
              <a:ext uri="{FF2B5EF4-FFF2-40B4-BE49-F238E27FC236}">
                <a16:creationId xmlns:a16="http://schemas.microsoft.com/office/drawing/2014/main" id="{23077947-EA96-48CF-8498-5A8066BCCA67}"/>
              </a:ext>
            </a:extLst>
          </p:cNvPr>
          <p:cNvCxnSpPr>
            <a:cxnSpLocks/>
            <a:stCxn id="181" idx="0"/>
            <a:endCxn id="570" idx="0"/>
          </p:cNvCxnSpPr>
          <p:nvPr/>
        </p:nvCxnSpPr>
        <p:spPr>
          <a:xfrm rot="16200000" flipH="1">
            <a:off x="720380" y="2354646"/>
            <a:ext cx="35583" cy="1233756"/>
          </a:xfrm>
          <a:prstGeom prst="bentConnector3">
            <a:avLst>
              <a:gd name="adj1" fmla="val -6424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Connector: Elbow 487">
            <a:extLst>
              <a:ext uri="{FF2B5EF4-FFF2-40B4-BE49-F238E27FC236}">
                <a16:creationId xmlns:a16="http://schemas.microsoft.com/office/drawing/2014/main" id="{6268AD4F-D449-4D38-A39E-A89DC41F94C4}"/>
              </a:ext>
            </a:extLst>
          </p:cNvPr>
          <p:cNvCxnSpPr>
            <a:stCxn id="349" idx="3"/>
            <a:endCxn id="382" idx="3"/>
          </p:cNvCxnSpPr>
          <p:nvPr/>
        </p:nvCxnSpPr>
        <p:spPr>
          <a:xfrm flipV="1">
            <a:off x="2592946" y="3696875"/>
            <a:ext cx="3352959" cy="1247784"/>
          </a:xfrm>
          <a:prstGeom prst="bentConnector3">
            <a:avLst>
              <a:gd name="adj1" fmla="val 1068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E062AF6B-C6FF-4168-A959-1B946EA199EB}"/>
              </a:ext>
            </a:extLst>
          </p:cNvPr>
          <p:cNvGrpSpPr/>
          <p:nvPr/>
        </p:nvGrpSpPr>
        <p:grpSpPr>
          <a:xfrm>
            <a:off x="4404853" y="3099537"/>
            <a:ext cx="825515" cy="246221"/>
            <a:chOff x="3230880" y="2695174"/>
            <a:chExt cx="1014984" cy="552979"/>
          </a:xfrm>
        </p:grpSpPr>
        <p:sp>
          <p:nvSpPr>
            <p:cNvPr id="491" name="Parallelogram 490">
              <a:extLst>
                <a:ext uri="{FF2B5EF4-FFF2-40B4-BE49-F238E27FC236}">
                  <a16:creationId xmlns:a16="http://schemas.microsoft.com/office/drawing/2014/main" id="{175A2E30-8CB3-4B7E-94A8-39865885EA52}"/>
                </a:ext>
              </a:extLst>
            </p:cNvPr>
            <p:cNvSpPr/>
            <p:nvPr/>
          </p:nvSpPr>
          <p:spPr>
            <a:xfrm>
              <a:off x="3230880" y="2727406"/>
              <a:ext cx="1014984" cy="507851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B5C7F19A-2416-4F0F-BCD4-D5019D52AFFE}"/>
                </a:ext>
              </a:extLst>
            </p:cNvPr>
            <p:cNvSpPr txBox="1"/>
            <p:nvPr/>
          </p:nvSpPr>
          <p:spPr>
            <a:xfrm>
              <a:off x="3252218" y="2695174"/>
              <a:ext cx="975360" cy="5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F1-Scores</a:t>
              </a:r>
            </a:p>
          </p:txBody>
        </p:sp>
      </p:grp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D2C23788-EC71-49ED-B842-8A4A432E82A9}"/>
              </a:ext>
            </a:extLst>
          </p:cNvPr>
          <p:cNvCxnSpPr>
            <a:cxnSpLocks/>
            <a:stCxn id="381" idx="0"/>
            <a:endCxn id="498" idx="4"/>
          </p:cNvCxnSpPr>
          <p:nvPr/>
        </p:nvCxnSpPr>
        <p:spPr>
          <a:xfrm flipV="1">
            <a:off x="5477784" y="3296576"/>
            <a:ext cx="1775" cy="20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Oval 497">
            <a:extLst>
              <a:ext uri="{FF2B5EF4-FFF2-40B4-BE49-F238E27FC236}">
                <a16:creationId xmlns:a16="http://schemas.microsoft.com/office/drawing/2014/main" id="{15DE9509-F1B4-4FE4-8DB3-FA1FDB07E7E0}"/>
              </a:ext>
            </a:extLst>
          </p:cNvPr>
          <p:cNvSpPr/>
          <p:nvPr/>
        </p:nvSpPr>
        <p:spPr>
          <a:xfrm>
            <a:off x="5400653" y="3150636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997B7FD7-B239-46DC-9EEE-1F3DA0B39EDA}"/>
              </a:ext>
            </a:extLst>
          </p:cNvPr>
          <p:cNvCxnSpPr>
            <a:cxnSpLocks/>
            <a:stCxn id="498" idx="2"/>
            <a:endCxn id="491" idx="2"/>
          </p:cNvCxnSpPr>
          <p:nvPr/>
        </p:nvCxnSpPr>
        <p:spPr>
          <a:xfrm flipH="1">
            <a:off x="5202102" y="3223606"/>
            <a:ext cx="198551" cy="3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Arrow Connector 506">
            <a:extLst>
              <a:ext uri="{FF2B5EF4-FFF2-40B4-BE49-F238E27FC236}">
                <a16:creationId xmlns:a16="http://schemas.microsoft.com/office/drawing/2014/main" id="{D1BBF8DD-D26D-42C1-9063-5415675953BF}"/>
              </a:ext>
            </a:extLst>
          </p:cNvPr>
          <p:cNvCxnSpPr>
            <a:cxnSpLocks/>
            <a:stCxn id="498" idx="6"/>
            <a:endCxn id="442" idx="1"/>
          </p:cNvCxnSpPr>
          <p:nvPr/>
        </p:nvCxnSpPr>
        <p:spPr>
          <a:xfrm flipV="1">
            <a:off x="5558465" y="3222204"/>
            <a:ext cx="176682" cy="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8DD8E943-417D-4C7D-A62E-E7379D9EA993}"/>
              </a:ext>
            </a:extLst>
          </p:cNvPr>
          <p:cNvGrpSpPr/>
          <p:nvPr/>
        </p:nvGrpSpPr>
        <p:grpSpPr>
          <a:xfrm>
            <a:off x="5552116" y="1833485"/>
            <a:ext cx="973506" cy="418548"/>
            <a:chOff x="2001168" y="879168"/>
            <a:chExt cx="998064" cy="532838"/>
          </a:xfrm>
        </p:grpSpPr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32798849-0703-4750-984E-C9AA9FFC8F4E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FC1B6C2-CF2F-4A50-802E-61A0DB425E10}"/>
                </a:ext>
              </a:extLst>
            </p:cNvPr>
            <p:cNvSpPr txBox="1"/>
            <p:nvPr/>
          </p:nvSpPr>
          <p:spPr>
            <a:xfrm>
              <a:off x="2001168" y="879168"/>
              <a:ext cx="998064" cy="5093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Verification</a:t>
              </a:r>
            </a:p>
          </p:txBody>
        </p:sp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BED4B0A2-95A0-4AA5-92D1-60D17C204277}"/>
              </a:ext>
            </a:extLst>
          </p:cNvPr>
          <p:cNvGrpSpPr/>
          <p:nvPr/>
        </p:nvGrpSpPr>
        <p:grpSpPr>
          <a:xfrm>
            <a:off x="3168384" y="1916557"/>
            <a:ext cx="973506" cy="400110"/>
            <a:chOff x="2001168" y="848124"/>
            <a:chExt cx="998064" cy="596934"/>
          </a:xfrm>
        </p:grpSpPr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7D895A8C-8BA9-41C2-83D2-68A6117006F1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8" name="TextBox 517">
              <a:extLst>
                <a:ext uri="{FF2B5EF4-FFF2-40B4-BE49-F238E27FC236}">
                  <a16:creationId xmlns:a16="http://schemas.microsoft.com/office/drawing/2014/main" id="{F11D12A5-66B7-41F2-8C27-7C80A02AC864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596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Verification</a:t>
              </a:r>
            </a:p>
          </p:txBody>
        </p:sp>
      </p:grpSp>
      <p:cxnSp>
        <p:nvCxnSpPr>
          <p:cNvPr id="523" name="Straight Arrow Connector 522">
            <a:extLst>
              <a:ext uri="{FF2B5EF4-FFF2-40B4-BE49-F238E27FC236}">
                <a16:creationId xmlns:a16="http://schemas.microsoft.com/office/drawing/2014/main" id="{501FE335-A4DB-4D1B-BF6C-C214A0BE40DB}"/>
              </a:ext>
            </a:extLst>
          </p:cNvPr>
          <p:cNvCxnSpPr>
            <a:cxnSpLocks/>
            <a:stCxn id="517" idx="1"/>
            <a:endCxn id="170" idx="3"/>
          </p:cNvCxnSpPr>
          <p:nvPr/>
        </p:nvCxnSpPr>
        <p:spPr>
          <a:xfrm flipH="1">
            <a:off x="2988135" y="2119163"/>
            <a:ext cx="180249" cy="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DECA8B2B-7D9E-4C66-AD15-964B594A74A9}"/>
              </a:ext>
            </a:extLst>
          </p:cNvPr>
          <p:cNvGrpSpPr/>
          <p:nvPr/>
        </p:nvGrpSpPr>
        <p:grpSpPr>
          <a:xfrm>
            <a:off x="2968429" y="1837703"/>
            <a:ext cx="386490" cy="246221"/>
            <a:chOff x="945142" y="761367"/>
            <a:chExt cx="386490" cy="246221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7F8978D6-B72F-4272-A2D2-AD848331966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8C8ABBF-27D1-4311-924C-1A645E1F530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cxnSp>
        <p:nvCxnSpPr>
          <p:cNvPr id="533" name="Connector: Elbow 532">
            <a:extLst>
              <a:ext uri="{FF2B5EF4-FFF2-40B4-BE49-F238E27FC236}">
                <a16:creationId xmlns:a16="http://schemas.microsoft.com/office/drawing/2014/main" id="{226FC938-4E5A-4FAD-B9AF-478AEF775A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85286" y="2227973"/>
            <a:ext cx="2365407" cy="3314186"/>
          </a:xfrm>
          <a:prstGeom prst="bentConnector4">
            <a:avLst>
              <a:gd name="adj1" fmla="val -5369"/>
              <a:gd name="adj2" fmla="val 1340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Connector: Elbow 537">
            <a:extLst>
              <a:ext uri="{FF2B5EF4-FFF2-40B4-BE49-F238E27FC236}">
                <a16:creationId xmlns:a16="http://schemas.microsoft.com/office/drawing/2014/main" id="{0565500E-9C7A-4537-A4BD-279E30EE0B26}"/>
              </a:ext>
            </a:extLst>
          </p:cNvPr>
          <p:cNvCxnSpPr>
            <a:cxnSpLocks/>
            <a:stCxn id="932" idx="0"/>
            <a:endCxn id="514" idx="2"/>
          </p:cNvCxnSpPr>
          <p:nvPr/>
        </p:nvCxnSpPr>
        <p:spPr>
          <a:xfrm rot="5400000" flipH="1" flipV="1">
            <a:off x="5503842" y="2094366"/>
            <a:ext cx="377359" cy="692695"/>
          </a:xfrm>
          <a:prstGeom prst="bentConnector3">
            <a:avLst>
              <a:gd name="adj1" fmla="val 1284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6482EE54-373F-4E87-929A-EACB334E7323}"/>
              </a:ext>
            </a:extLst>
          </p:cNvPr>
          <p:cNvGrpSpPr/>
          <p:nvPr/>
        </p:nvGrpSpPr>
        <p:grpSpPr>
          <a:xfrm>
            <a:off x="9512700" y="5882570"/>
            <a:ext cx="813979" cy="435265"/>
            <a:chOff x="3230880" y="2718998"/>
            <a:chExt cx="1014984" cy="316187"/>
          </a:xfrm>
        </p:grpSpPr>
        <p:sp>
          <p:nvSpPr>
            <p:cNvPr id="567" name="Parallelogram 566">
              <a:extLst>
                <a:ext uri="{FF2B5EF4-FFF2-40B4-BE49-F238E27FC236}">
                  <a16:creationId xmlns:a16="http://schemas.microsoft.com/office/drawing/2014/main" id="{664785CC-618F-4E4F-92C9-BEE1C3C5685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68" name="TextBox 567">
              <a:extLst>
                <a:ext uri="{FF2B5EF4-FFF2-40B4-BE49-F238E27FC236}">
                  <a16:creationId xmlns:a16="http://schemas.microsoft.com/office/drawing/2014/main" id="{500B2BEF-BAB5-4606-9BCC-60AF4999AF3D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29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Result</a:t>
              </a:r>
            </a:p>
          </p:txBody>
        </p:sp>
      </p:grpSp>
      <p:cxnSp>
        <p:nvCxnSpPr>
          <p:cNvPr id="579" name="Connector: Elbow 578">
            <a:extLst>
              <a:ext uri="{FF2B5EF4-FFF2-40B4-BE49-F238E27FC236}">
                <a16:creationId xmlns:a16="http://schemas.microsoft.com/office/drawing/2014/main" id="{00E345E7-B929-4355-A453-A7B9D0868017}"/>
              </a:ext>
            </a:extLst>
          </p:cNvPr>
          <p:cNvCxnSpPr>
            <a:cxnSpLocks/>
            <a:stCxn id="214" idx="5"/>
            <a:endCxn id="1030" idx="2"/>
          </p:cNvCxnSpPr>
          <p:nvPr/>
        </p:nvCxnSpPr>
        <p:spPr>
          <a:xfrm rot="10800000" flipH="1" flipV="1">
            <a:off x="-1748026" y="3664089"/>
            <a:ext cx="8723588" cy="2973141"/>
          </a:xfrm>
          <a:prstGeom prst="bentConnector3">
            <a:avLst>
              <a:gd name="adj1" fmla="val -319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39D650A4-A211-41CB-966C-296CB04EEF8D}"/>
              </a:ext>
            </a:extLst>
          </p:cNvPr>
          <p:cNvGrpSpPr/>
          <p:nvPr/>
        </p:nvGrpSpPr>
        <p:grpSpPr>
          <a:xfrm>
            <a:off x="7304178" y="6501779"/>
            <a:ext cx="933812" cy="269769"/>
            <a:chOff x="3195984" y="928800"/>
            <a:chExt cx="818232" cy="266689"/>
          </a:xfrm>
        </p:grpSpPr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CF44FEC4-8D54-4218-9F06-DF9528A51DD8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1D1F0A3C-F61A-4914-A33A-26C54FFD1AAB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166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83E45B03-14C2-4083-BCA3-C9EA90464EB1}"/>
              </a:ext>
            </a:extLst>
          </p:cNvPr>
          <p:cNvGrpSpPr/>
          <p:nvPr/>
        </p:nvGrpSpPr>
        <p:grpSpPr>
          <a:xfrm>
            <a:off x="8396834" y="6516742"/>
            <a:ext cx="697047" cy="245678"/>
            <a:chOff x="3195984" y="928800"/>
            <a:chExt cx="818232" cy="266689"/>
          </a:xfrm>
        </p:grpSpPr>
        <p:sp>
          <p:nvSpPr>
            <p:cNvPr id="621" name="Rectangle 620">
              <a:extLst>
                <a:ext uri="{FF2B5EF4-FFF2-40B4-BE49-F238E27FC236}">
                  <a16:creationId xmlns:a16="http://schemas.microsoft.com/office/drawing/2014/main" id="{1A943C40-00B6-4848-890C-8C8C311E699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22" name="TextBox 621">
              <a:extLst>
                <a:ext uri="{FF2B5EF4-FFF2-40B4-BE49-F238E27FC236}">
                  <a16:creationId xmlns:a16="http://schemas.microsoft.com/office/drawing/2014/main" id="{DE9B5BEC-FEE2-49BF-8BA2-3F155DC1478C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1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Evaluate</a:t>
              </a:r>
            </a:p>
          </p:txBody>
        </p:sp>
      </p:grpSp>
      <p:cxnSp>
        <p:nvCxnSpPr>
          <p:cNvPr id="642" name="Straight Arrow Connector 641">
            <a:extLst>
              <a:ext uri="{FF2B5EF4-FFF2-40B4-BE49-F238E27FC236}">
                <a16:creationId xmlns:a16="http://schemas.microsoft.com/office/drawing/2014/main" id="{334CE64E-7108-4458-9BB0-4B67341195CC}"/>
              </a:ext>
            </a:extLst>
          </p:cNvPr>
          <p:cNvCxnSpPr>
            <a:stCxn id="586" idx="3"/>
            <a:endCxn id="621" idx="1"/>
          </p:cNvCxnSpPr>
          <p:nvPr/>
        </p:nvCxnSpPr>
        <p:spPr>
          <a:xfrm>
            <a:off x="8237990" y="6636664"/>
            <a:ext cx="158844" cy="2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94D693F1-E70B-41EC-AEF0-DDF778B28F96}"/>
              </a:ext>
            </a:extLst>
          </p:cNvPr>
          <p:cNvGrpSpPr/>
          <p:nvPr/>
        </p:nvGrpSpPr>
        <p:grpSpPr>
          <a:xfrm>
            <a:off x="6891101" y="2940190"/>
            <a:ext cx="497777" cy="262329"/>
            <a:chOff x="1465446" y="383906"/>
            <a:chExt cx="497777" cy="262329"/>
          </a:xfrm>
          <a:noFill/>
        </p:grpSpPr>
        <p:sp>
          <p:nvSpPr>
            <p:cNvPr id="649" name="Rectangle: Single Corner Snipped 648">
              <a:extLst>
                <a:ext uri="{FF2B5EF4-FFF2-40B4-BE49-F238E27FC236}">
                  <a16:creationId xmlns:a16="http://schemas.microsoft.com/office/drawing/2014/main" id="{9B1C9BBA-298C-4B9E-9725-8B5F94DCB94F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33E1A7D4-C160-4369-B7A6-AF0E743B258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grpSp>
        <p:nvGrpSpPr>
          <p:cNvPr id="657" name="Group 656">
            <a:extLst>
              <a:ext uri="{FF2B5EF4-FFF2-40B4-BE49-F238E27FC236}">
                <a16:creationId xmlns:a16="http://schemas.microsoft.com/office/drawing/2014/main" id="{CB1AE891-C4F1-4ACE-820A-E397BB94AACD}"/>
              </a:ext>
            </a:extLst>
          </p:cNvPr>
          <p:cNvGrpSpPr/>
          <p:nvPr/>
        </p:nvGrpSpPr>
        <p:grpSpPr>
          <a:xfrm>
            <a:off x="7177309" y="-1237706"/>
            <a:ext cx="497777" cy="262329"/>
            <a:chOff x="1465446" y="383906"/>
            <a:chExt cx="497777" cy="262329"/>
          </a:xfrm>
          <a:noFill/>
        </p:grpSpPr>
        <p:sp>
          <p:nvSpPr>
            <p:cNvPr id="658" name="Rectangle: Single Corner Snipped 657">
              <a:extLst>
                <a:ext uri="{FF2B5EF4-FFF2-40B4-BE49-F238E27FC236}">
                  <a16:creationId xmlns:a16="http://schemas.microsoft.com/office/drawing/2014/main" id="{708BDE19-7F1D-4CF7-834A-73207CC14636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70F73C20-5463-43CE-B87E-5EF534236EA7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</a:t>
              </a:r>
            </a:p>
          </p:txBody>
        </p:sp>
      </p:grpSp>
      <p:grpSp>
        <p:nvGrpSpPr>
          <p:cNvPr id="660" name="Group 659">
            <a:extLst>
              <a:ext uri="{FF2B5EF4-FFF2-40B4-BE49-F238E27FC236}">
                <a16:creationId xmlns:a16="http://schemas.microsoft.com/office/drawing/2014/main" id="{D9234C02-5A8E-4491-BAA8-13AFE69E6F82}"/>
              </a:ext>
            </a:extLst>
          </p:cNvPr>
          <p:cNvGrpSpPr/>
          <p:nvPr/>
        </p:nvGrpSpPr>
        <p:grpSpPr>
          <a:xfrm>
            <a:off x="1774429" y="1817303"/>
            <a:ext cx="386490" cy="246221"/>
            <a:chOff x="945142" y="761367"/>
            <a:chExt cx="386490" cy="246221"/>
          </a:xfrm>
        </p:grpSpPr>
        <p:sp>
          <p:nvSpPr>
            <p:cNvPr id="661" name="Oval 660">
              <a:extLst>
                <a:ext uri="{FF2B5EF4-FFF2-40B4-BE49-F238E27FC236}">
                  <a16:creationId xmlns:a16="http://schemas.microsoft.com/office/drawing/2014/main" id="{20C686A0-888B-4998-8D51-D8120F8720F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BB0B0B39-DA62-4139-A22E-7AF918DCFBA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663" name="Group 662">
            <a:extLst>
              <a:ext uri="{FF2B5EF4-FFF2-40B4-BE49-F238E27FC236}">
                <a16:creationId xmlns:a16="http://schemas.microsoft.com/office/drawing/2014/main" id="{38ED892F-FE0E-46F6-9A2C-CAD884AC3E38}"/>
              </a:ext>
            </a:extLst>
          </p:cNvPr>
          <p:cNvGrpSpPr/>
          <p:nvPr/>
        </p:nvGrpSpPr>
        <p:grpSpPr>
          <a:xfrm>
            <a:off x="-1966348" y="2861488"/>
            <a:ext cx="386490" cy="246221"/>
            <a:chOff x="945142" y="761367"/>
            <a:chExt cx="386490" cy="246221"/>
          </a:xfrm>
        </p:grpSpPr>
        <p:sp>
          <p:nvSpPr>
            <p:cNvPr id="664" name="Oval 663">
              <a:extLst>
                <a:ext uri="{FF2B5EF4-FFF2-40B4-BE49-F238E27FC236}">
                  <a16:creationId xmlns:a16="http://schemas.microsoft.com/office/drawing/2014/main" id="{E5DE29C6-C037-4556-AC4F-4CED735185F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89F46F37-37C8-4A48-AC72-84576369C16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cxnSp>
        <p:nvCxnSpPr>
          <p:cNvPr id="678" name="Straight Arrow Connector 677">
            <a:extLst>
              <a:ext uri="{FF2B5EF4-FFF2-40B4-BE49-F238E27FC236}">
                <a16:creationId xmlns:a16="http://schemas.microsoft.com/office/drawing/2014/main" id="{6F0CF51C-CB13-4547-8F36-2EA09491C2BE}"/>
              </a:ext>
            </a:extLst>
          </p:cNvPr>
          <p:cNvCxnSpPr>
            <a:stCxn id="174" idx="2"/>
            <a:endCxn id="215" idx="0"/>
          </p:cNvCxnSpPr>
          <p:nvPr/>
        </p:nvCxnSpPr>
        <p:spPr>
          <a:xfrm>
            <a:off x="-1190009" y="3241051"/>
            <a:ext cx="837" cy="220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Arrow Connector 679">
            <a:extLst>
              <a:ext uri="{FF2B5EF4-FFF2-40B4-BE49-F238E27FC236}">
                <a16:creationId xmlns:a16="http://schemas.microsoft.com/office/drawing/2014/main" id="{FECB6A9E-1276-4AFD-880E-BA8F69597FBB}"/>
              </a:ext>
            </a:extLst>
          </p:cNvPr>
          <p:cNvCxnSpPr>
            <a:stCxn id="214" idx="4"/>
            <a:endCxn id="323" idx="0"/>
          </p:cNvCxnSpPr>
          <p:nvPr/>
        </p:nvCxnSpPr>
        <p:spPr>
          <a:xfrm>
            <a:off x="-1231862" y="3862836"/>
            <a:ext cx="2028" cy="319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4" name="Group 683">
            <a:extLst>
              <a:ext uri="{FF2B5EF4-FFF2-40B4-BE49-F238E27FC236}">
                <a16:creationId xmlns:a16="http://schemas.microsoft.com/office/drawing/2014/main" id="{F515B43C-5DCC-4019-AB6E-1540AF51829E}"/>
              </a:ext>
            </a:extLst>
          </p:cNvPr>
          <p:cNvGrpSpPr/>
          <p:nvPr/>
        </p:nvGrpSpPr>
        <p:grpSpPr>
          <a:xfrm>
            <a:off x="3189358" y="3909125"/>
            <a:ext cx="386490" cy="246221"/>
            <a:chOff x="945142" y="761367"/>
            <a:chExt cx="386490" cy="246221"/>
          </a:xfrm>
        </p:grpSpPr>
        <p:sp>
          <p:nvSpPr>
            <p:cNvPr id="685" name="Oval 684">
              <a:extLst>
                <a:ext uri="{FF2B5EF4-FFF2-40B4-BE49-F238E27FC236}">
                  <a16:creationId xmlns:a16="http://schemas.microsoft.com/office/drawing/2014/main" id="{AB950705-C6A6-40F5-81E7-BCF88F7A284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6" name="TextBox 685">
              <a:extLst>
                <a:ext uri="{FF2B5EF4-FFF2-40B4-BE49-F238E27FC236}">
                  <a16:creationId xmlns:a16="http://schemas.microsoft.com/office/drawing/2014/main" id="{1759BC32-A7E6-4614-A482-1225DE48585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BE038620-E34D-4D92-894A-283F0296A82C}"/>
              </a:ext>
            </a:extLst>
          </p:cNvPr>
          <p:cNvGrpSpPr/>
          <p:nvPr/>
        </p:nvGrpSpPr>
        <p:grpSpPr>
          <a:xfrm>
            <a:off x="3317032" y="2617724"/>
            <a:ext cx="386490" cy="246221"/>
            <a:chOff x="945142" y="761367"/>
            <a:chExt cx="386490" cy="246221"/>
          </a:xfrm>
        </p:grpSpPr>
        <p:sp>
          <p:nvSpPr>
            <p:cNvPr id="688" name="Oval 687">
              <a:extLst>
                <a:ext uri="{FF2B5EF4-FFF2-40B4-BE49-F238E27FC236}">
                  <a16:creationId xmlns:a16="http://schemas.microsoft.com/office/drawing/2014/main" id="{7E271CD3-7D9C-46A2-B009-996306F1CC9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9" name="TextBox 688">
              <a:extLst>
                <a:ext uri="{FF2B5EF4-FFF2-40B4-BE49-F238E27FC236}">
                  <a16:creationId xmlns:a16="http://schemas.microsoft.com/office/drawing/2014/main" id="{34213AF5-9018-4564-88AE-9575AB00315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23</a:t>
              </a:r>
            </a:p>
          </p:txBody>
        </p:sp>
      </p:grp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325FC632-B344-4A8E-9945-BDF41D1827EB}"/>
              </a:ext>
            </a:extLst>
          </p:cNvPr>
          <p:cNvGrpSpPr/>
          <p:nvPr/>
        </p:nvGrpSpPr>
        <p:grpSpPr>
          <a:xfrm>
            <a:off x="18150" y="4642947"/>
            <a:ext cx="386490" cy="246221"/>
            <a:chOff x="945142" y="761367"/>
            <a:chExt cx="386490" cy="246221"/>
          </a:xfrm>
        </p:grpSpPr>
        <p:sp>
          <p:nvSpPr>
            <p:cNvPr id="691" name="Oval 690">
              <a:extLst>
                <a:ext uri="{FF2B5EF4-FFF2-40B4-BE49-F238E27FC236}">
                  <a16:creationId xmlns:a16="http://schemas.microsoft.com/office/drawing/2014/main" id="{2D8CF497-2B36-4505-9118-2AF44670FF7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2" name="TextBox 691">
              <a:extLst>
                <a:ext uri="{FF2B5EF4-FFF2-40B4-BE49-F238E27FC236}">
                  <a16:creationId xmlns:a16="http://schemas.microsoft.com/office/drawing/2014/main" id="{23729DEF-078D-4384-93A0-B0BDC88F34F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693" name="Group 692">
            <a:extLst>
              <a:ext uri="{FF2B5EF4-FFF2-40B4-BE49-F238E27FC236}">
                <a16:creationId xmlns:a16="http://schemas.microsoft.com/office/drawing/2014/main" id="{D39DB850-AF39-4F7E-9C84-30319063FDEB}"/>
              </a:ext>
            </a:extLst>
          </p:cNvPr>
          <p:cNvGrpSpPr/>
          <p:nvPr/>
        </p:nvGrpSpPr>
        <p:grpSpPr>
          <a:xfrm>
            <a:off x="58299" y="4291275"/>
            <a:ext cx="386490" cy="246221"/>
            <a:chOff x="945142" y="761367"/>
            <a:chExt cx="386490" cy="246221"/>
          </a:xfrm>
        </p:grpSpPr>
        <p:sp>
          <p:nvSpPr>
            <p:cNvPr id="694" name="Oval 693">
              <a:extLst>
                <a:ext uri="{FF2B5EF4-FFF2-40B4-BE49-F238E27FC236}">
                  <a16:creationId xmlns:a16="http://schemas.microsoft.com/office/drawing/2014/main" id="{0290DDB1-AB8D-4895-BE1F-E7D2DF935460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5" name="TextBox 694">
              <a:extLst>
                <a:ext uri="{FF2B5EF4-FFF2-40B4-BE49-F238E27FC236}">
                  <a16:creationId xmlns:a16="http://schemas.microsoft.com/office/drawing/2014/main" id="{792B958D-2784-4517-8DD0-C28C263C115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</a:p>
          </p:txBody>
        </p:sp>
      </p:grpSp>
      <p:grpSp>
        <p:nvGrpSpPr>
          <p:cNvPr id="696" name="Group 695">
            <a:extLst>
              <a:ext uri="{FF2B5EF4-FFF2-40B4-BE49-F238E27FC236}">
                <a16:creationId xmlns:a16="http://schemas.microsoft.com/office/drawing/2014/main" id="{D31F62BA-1DF1-4C3F-8C69-6D993B84F560}"/>
              </a:ext>
            </a:extLst>
          </p:cNvPr>
          <p:cNvGrpSpPr/>
          <p:nvPr/>
        </p:nvGrpSpPr>
        <p:grpSpPr>
          <a:xfrm>
            <a:off x="1476404" y="4700291"/>
            <a:ext cx="386490" cy="246221"/>
            <a:chOff x="945142" y="761367"/>
            <a:chExt cx="386490" cy="246221"/>
          </a:xfrm>
        </p:grpSpPr>
        <p:sp>
          <p:nvSpPr>
            <p:cNvPr id="697" name="Oval 696">
              <a:extLst>
                <a:ext uri="{FF2B5EF4-FFF2-40B4-BE49-F238E27FC236}">
                  <a16:creationId xmlns:a16="http://schemas.microsoft.com/office/drawing/2014/main" id="{256F35AC-1991-432E-8962-A75A7E75F08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8" name="TextBox 697">
              <a:extLst>
                <a:ext uri="{FF2B5EF4-FFF2-40B4-BE49-F238E27FC236}">
                  <a16:creationId xmlns:a16="http://schemas.microsoft.com/office/drawing/2014/main" id="{7C7CE74C-03BE-4F47-AC3D-EC5B0DC3DB4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</a:p>
          </p:txBody>
        </p:sp>
      </p:grpSp>
      <p:grpSp>
        <p:nvGrpSpPr>
          <p:cNvPr id="699" name="Group 698">
            <a:extLst>
              <a:ext uri="{FF2B5EF4-FFF2-40B4-BE49-F238E27FC236}">
                <a16:creationId xmlns:a16="http://schemas.microsoft.com/office/drawing/2014/main" id="{9CF5ACC0-0A2F-4CA4-B2EA-9F2CDAC5F998}"/>
              </a:ext>
            </a:extLst>
          </p:cNvPr>
          <p:cNvGrpSpPr/>
          <p:nvPr/>
        </p:nvGrpSpPr>
        <p:grpSpPr>
          <a:xfrm>
            <a:off x="4822513" y="3382771"/>
            <a:ext cx="386490" cy="246221"/>
            <a:chOff x="945142" y="761367"/>
            <a:chExt cx="386490" cy="246221"/>
          </a:xfrm>
        </p:grpSpPr>
        <p:sp>
          <p:nvSpPr>
            <p:cNvPr id="700" name="Oval 699">
              <a:extLst>
                <a:ext uri="{FF2B5EF4-FFF2-40B4-BE49-F238E27FC236}">
                  <a16:creationId xmlns:a16="http://schemas.microsoft.com/office/drawing/2014/main" id="{71503B07-3180-4EF0-ACE3-038D1CC43DA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1" name="TextBox 700">
              <a:extLst>
                <a:ext uri="{FF2B5EF4-FFF2-40B4-BE49-F238E27FC236}">
                  <a16:creationId xmlns:a16="http://schemas.microsoft.com/office/drawing/2014/main" id="{28EAA41F-6785-4C40-8B23-CE659E30A6D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24</a:t>
              </a:r>
            </a:p>
          </p:txBody>
        </p:sp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B36A8C7C-5B65-4545-97BE-D9A10B898242}"/>
              </a:ext>
            </a:extLst>
          </p:cNvPr>
          <p:cNvGrpSpPr/>
          <p:nvPr/>
        </p:nvGrpSpPr>
        <p:grpSpPr>
          <a:xfrm>
            <a:off x="5629349" y="2899310"/>
            <a:ext cx="386490" cy="246221"/>
            <a:chOff x="945142" y="761367"/>
            <a:chExt cx="386490" cy="246221"/>
          </a:xfrm>
        </p:grpSpPr>
        <p:sp>
          <p:nvSpPr>
            <p:cNvPr id="703" name="Oval 702">
              <a:extLst>
                <a:ext uri="{FF2B5EF4-FFF2-40B4-BE49-F238E27FC236}">
                  <a16:creationId xmlns:a16="http://schemas.microsoft.com/office/drawing/2014/main" id="{C7FDF9EC-1CDD-487F-B9ED-A34ADFD23FC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TextBox 703">
              <a:extLst>
                <a:ext uri="{FF2B5EF4-FFF2-40B4-BE49-F238E27FC236}">
                  <a16:creationId xmlns:a16="http://schemas.microsoft.com/office/drawing/2014/main" id="{DAB0D088-37A2-4B60-81A6-53B3740E649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</p:txBody>
        </p:sp>
      </p:grpSp>
      <p:grpSp>
        <p:nvGrpSpPr>
          <p:cNvPr id="705" name="Group 704">
            <a:extLst>
              <a:ext uri="{FF2B5EF4-FFF2-40B4-BE49-F238E27FC236}">
                <a16:creationId xmlns:a16="http://schemas.microsoft.com/office/drawing/2014/main" id="{68B7D741-0EFA-49B0-949A-A55DEE8479B1}"/>
              </a:ext>
            </a:extLst>
          </p:cNvPr>
          <p:cNvGrpSpPr/>
          <p:nvPr/>
        </p:nvGrpSpPr>
        <p:grpSpPr>
          <a:xfrm>
            <a:off x="2114044" y="3395957"/>
            <a:ext cx="386490" cy="246221"/>
            <a:chOff x="945142" y="761367"/>
            <a:chExt cx="386490" cy="246221"/>
          </a:xfrm>
        </p:grpSpPr>
        <p:sp>
          <p:nvSpPr>
            <p:cNvPr id="706" name="Oval 705">
              <a:extLst>
                <a:ext uri="{FF2B5EF4-FFF2-40B4-BE49-F238E27FC236}">
                  <a16:creationId xmlns:a16="http://schemas.microsoft.com/office/drawing/2014/main" id="{389ECADA-30B6-4A3D-BA4D-4D6652CC479C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TextBox 706">
              <a:extLst>
                <a:ext uri="{FF2B5EF4-FFF2-40B4-BE49-F238E27FC236}">
                  <a16:creationId xmlns:a16="http://schemas.microsoft.com/office/drawing/2014/main" id="{19340F9D-74F3-48B9-97C8-4E5C08A973A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FA273A71-8DD2-447E-A503-0672332CC188}"/>
              </a:ext>
            </a:extLst>
          </p:cNvPr>
          <p:cNvGrpSpPr/>
          <p:nvPr/>
        </p:nvGrpSpPr>
        <p:grpSpPr>
          <a:xfrm>
            <a:off x="4281009" y="2994856"/>
            <a:ext cx="386490" cy="246221"/>
            <a:chOff x="945142" y="761367"/>
            <a:chExt cx="386490" cy="246221"/>
          </a:xfrm>
        </p:grpSpPr>
        <p:sp>
          <p:nvSpPr>
            <p:cNvPr id="709" name="Oval 708">
              <a:extLst>
                <a:ext uri="{FF2B5EF4-FFF2-40B4-BE49-F238E27FC236}">
                  <a16:creationId xmlns:a16="http://schemas.microsoft.com/office/drawing/2014/main" id="{F92B5E78-29E1-4BDD-88DF-4C0CF7FBDB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TextBox 709">
              <a:extLst>
                <a:ext uri="{FF2B5EF4-FFF2-40B4-BE49-F238E27FC236}">
                  <a16:creationId xmlns:a16="http://schemas.microsoft.com/office/drawing/2014/main" id="{13753393-9449-4C42-AE20-FE7AD306D2D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26</a:t>
              </a:r>
            </a:p>
          </p:txBody>
        </p:sp>
      </p:grpSp>
      <p:grpSp>
        <p:nvGrpSpPr>
          <p:cNvPr id="718" name="Group 717">
            <a:extLst>
              <a:ext uri="{FF2B5EF4-FFF2-40B4-BE49-F238E27FC236}">
                <a16:creationId xmlns:a16="http://schemas.microsoft.com/office/drawing/2014/main" id="{B20B1A96-25F1-493A-A01B-D566BA605203}"/>
              </a:ext>
            </a:extLst>
          </p:cNvPr>
          <p:cNvGrpSpPr/>
          <p:nvPr/>
        </p:nvGrpSpPr>
        <p:grpSpPr>
          <a:xfrm>
            <a:off x="5360787" y="1709724"/>
            <a:ext cx="386490" cy="246221"/>
            <a:chOff x="945142" y="761367"/>
            <a:chExt cx="386490" cy="246221"/>
          </a:xfrm>
        </p:grpSpPr>
        <p:sp>
          <p:nvSpPr>
            <p:cNvPr id="719" name="Oval 718">
              <a:extLst>
                <a:ext uri="{FF2B5EF4-FFF2-40B4-BE49-F238E27FC236}">
                  <a16:creationId xmlns:a16="http://schemas.microsoft.com/office/drawing/2014/main" id="{8EAF4950-D20B-46B8-B4DB-2178EF75615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TextBox 719">
              <a:extLst>
                <a:ext uri="{FF2B5EF4-FFF2-40B4-BE49-F238E27FC236}">
                  <a16:creationId xmlns:a16="http://schemas.microsoft.com/office/drawing/2014/main" id="{E9994600-CCCB-44C3-91F8-24E5ACE1C52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27</a:t>
              </a: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7B62FFB8-8922-4E1F-89C2-ED0D2974389E}"/>
              </a:ext>
            </a:extLst>
          </p:cNvPr>
          <p:cNvGrpSpPr/>
          <p:nvPr/>
        </p:nvGrpSpPr>
        <p:grpSpPr>
          <a:xfrm>
            <a:off x="5546116" y="643805"/>
            <a:ext cx="973506" cy="418548"/>
            <a:chOff x="2001168" y="879168"/>
            <a:chExt cx="998064" cy="532838"/>
          </a:xfrm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8662D64D-0326-4FFC-B316-13DC2C7D8A1C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F09E994E-9269-42FB-97D3-23DF9FFD89B9}"/>
                </a:ext>
              </a:extLst>
            </p:cNvPr>
            <p:cNvSpPr txBox="1"/>
            <p:nvPr/>
          </p:nvSpPr>
          <p:spPr>
            <a:xfrm>
              <a:off x="2001168" y="879168"/>
              <a:ext cx="998064" cy="509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 Development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5B73E0B7-CB79-4CDC-9A44-46A221ECFFD1}"/>
              </a:ext>
            </a:extLst>
          </p:cNvPr>
          <p:cNvGrpSpPr/>
          <p:nvPr/>
        </p:nvGrpSpPr>
        <p:grpSpPr>
          <a:xfrm>
            <a:off x="5360895" y="544674"/>
            <a:ext cx="386490" cy="246221"/>
            <a:chOff x="945142" y="761367"/>
            <a:chExt cx="386490" cy="246221"/>
          </a:xfrm>
        </p:grpSpPr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22178FDD-FC2E-4B68-A87E-38D1C84D498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13515D8-198E-470B-85D6-9833A75A832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29</a:t>
              </a:r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0560340E-AB44-4AEB-8968-F1E2B699B492}"/>
              </a:ext>
            </a:extLst>
          </p:cNvPr>
          <p:cNvGrpSpPr/>
          <p:nvPr/>
        </p:nvGrpSpPr>
        <p:grpSpPr>
          <a:xfrm>
            <a:off x="5704112" y="217336"/>
            <a:ext cx="665892" cy="246221"/>
            <a:chOff x="3230878" y="2697818"/>
            <a:chExt cx="1014986" cy="342176"/>
          </a:xfrm>
        </p:grpSpPr>
        <p:sp>
          <p:nvSpPr>
            <p:cNvPr id="353" name="Parallelogram 352">
              <a:extLst>
                <a:ext uri="{FF2B5EF4-FFF2-40B4-BE49-F238E27FC236}">
                  <a16:creationId xmlns:a16="http://schemas.microsoft.com/office/drawing/2014/main" id="{49959C1D-AA18-44CA-8A77-6D726487ECBB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18094246-6A5D-4B56-AB8B-07F2B72CF3A6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5662F51A-E442-4679-83DB-6ADFE4DFBCF0}"/>
              </a:ext>
            </a:extLst>
          </p:cNvPr>
          <p:cNvGrpSpPr/>
          <p:nvPr/>
        </p:nvGrpSpPr>
        <p:grpSpPr>
          <a:xfrm>
            <a:off x="5567584" y="130607"/>
            <a:ext cx="386490" cy="246221"/>
            <a:chOff x="945142" y="761367"/>
            <a:chExt cx="386490" cy="246221"/>
          </a:xfrm>
        </p:grpSpPr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C27177B5-B62B-4F34-B1F7-5801F4CC5FE1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5945E1BA-6645-42F2-BD62-D040B986CDC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</a:p>
          </p:txBody>
        </p:sp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70ED0EEE-75AF-465F-A831-CB36120288B5}"/>
              </a:ext>
            </a:extLst>
          </p:cNvPr>
          <p:cNvGrpSpPr/>
          <p:nvPr/>
        </p:nvGrpSpPr>
        <p:grpSpPr>
          <a:xfrm>
            <a:off x="5583874" y="1259865"/>
            <a:ext cx="882409" cy="400110"/>
            <a:chOff x="4567609" y="951777"/>
            <a:chExt cx="770807" cy="549190"/>
          </a:xfrm>
        </p:grpSpPr>
        <p:sp>
          <p:nvSpPr>
            <p:cNvPr id="282" name="Parallelogram 281">
              <a:extLst>
                <a:ext uri="{FF2B5EF4-FFF2-40B4-BE49-F238E27FC236}">
                  <a16:creationId xmlns:a16="http://schemas.microsoft.com/office/drawing/2014/main" id="{8DCFCECA-5DB6-4C4E-8064-2DD90DFF2D67}"/>
                </a:ext>
              </a:extLst>
            </p:cNvPr>
            <p:cNvSpPr/>
            <p:nvPr/>
          </p:nvSpPr>
          <p:spPr>
            <a:xfrm>
              <a:off x="4567609" y="958485"/>
              <a:ext cx="77080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5A6C731-CB2B-4F96-9A49-1DF86960DC00}"/>
                </a:ext>
              </a:extLst>
            </p:cNvPr>
            <p:cNvSpPr txBox="1"/>
            <p:nvPr/>
          </p:nvSpPr>
          <p:spPr>
            <a:xfrm>
              <a:off x="4597889" y="951777"/>
              <a:ext cx="727748" cy="549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Choose The Best Model</a:t>
              </a: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4880D915-D9F2-4593-8E6E-FC1C8D05799F}"/>
              </a:ext>
            </a:extLst>
          </p:cNvPr>
          <p:cNvGrpSpPr/>
          <p:nvPr/>
        </p:nvGrpSpPr>
        <p:grpSpPr>
          <a:xfrm>
            <a:off x="5472496" y="1135362"/>
            <a:ext cx="386490" cy="246221"/>
            <a:chOff x="945142" y="761367"/>
            <a:chExt cx="386490" cy="246221"/>
          </a:xfrm>
        </p:grpSpPr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E7A2728D-0BE4-4468-991A-4CC8ABA7A02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37884862-0C6F-48D0-920F-4048EFB100ED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28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BB377D-3374-4AAE-A1EF-67860D9CFD3D}"/>
              </a:ext>
            </a:extLst>
          </p:cNvPr>
          <p:cNvGrpSpPr/>
          <p:nvPr/>
        </p:nvGrpSpPr>
        <p:grpSpPr>
          <a:xfrm>
            <a:off x="1925908" y="1429365"/>
            <a:ext cx="1359709" cy="400110"/>
            <a:chOff x="-1110205" y="1704135"/>
            <a:chExt cx="1211590" cy="400110"/>
          </a:xfrm>
        </p:grpSpPr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719F5903-717B-4E39-BC3F-42CB9C28370B}"/>
                </a:ext>
              </a:extLst>
            </p:cNvPr>
            <p:cNvSpPr/>
            <p:nvPr/>
          </p:nvSpPr>
          <p:spPr>
            <a:xfrm>
              <a:off x="-1047684" y="1725226"/>
              <a:ext cx="1123698" cy="361555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F41650DA-68BC-4F44-84DC-9F9AA71C413E}"/>
                </a:ext>
              </a:extLst>
            </p:cNvPr>
            <p:cNvSpPr txBox="1"/>
            <p:nvPr/>
          </p:nvSpPr>
          <p:spPr>
            <a:xfrm>
              <a:off x="-1110205" y="1704135"/>
              <a:ext cx="12115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 Encrypted Dataset Parts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969CEB20-9D3F-47D8-B2F8-CF73D6D980E4}"/>
              </a:ext>
            </a:extLst>
          </p:cNvPr>
          <p:cNvGrpSpPr/>
          <p:nvPr/>
        </p:nvGrpSpPr>
        <p:grpSpPr>
          <a:xfrm>
            <a:off x="1810385" y="1345856"/>
            <a:ext cx="386490" cy="246221"/>
            <a:chOff x="945142" y="761367"/>
            <a:chExt cx="386490" cy="246221"/>
          </a:xfrm>
        </p:grpSpPr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C0C6E7EA-CD58-4190-8430-E1983BDFB71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B514A5BF-D255-4C74-A6AA-A7781C0743B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7AD9BD1-EF37-41E9-8207-A4E5D03668A5}"/>
              </a:ext>
            </a:extLst>
          </p:cNvPr>
          <p:cNvCxnSpPr>
            <a:stCxn id="289" idx="3"/>
            <a:endCxn id="140" idx="2"/>
          </p:cNvCxnSpPr>
          <p:nvPr/>
        </p:nvCxnSpPr>
        <p:spPr>
          <a:xfrm>
            <a:off x="3285617" y="1629420"/>
            <a:ext cx="292095" cy="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93AC0C04-6015-4761-B3AF-E76637FB5133}"/>
              </a:ext>
            </a:extLst>
          </p:cNvPr>
          <p:cNvGrpSpPr/>
          <p:nvPr/>
        </p:nvGrpSpPr>
        <p:grpSpPr>
          <a:xfrm>
            <a:off x="7474422" y="428823"/>
            <a:ext cx="818117" cy="266689"/>
            <a:chOff x="3195983" y="928800"/>
            <a:chExt cx="818233" cy="266689"/>
          </a:xfrm>
        </p:grpSpPr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20205FB3-18A2-453A-B22E-8272B321632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D7477EC9-9BA7-47A1-B5F0-9917DBBD0788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sp>
        <p:nvSpPr>
          <p:cNvPr id="330" name="Oval 329">
            <a:extLst>
              <a:ext uri="{FF2B5EF4-FFF2-40B4-BE49-F238E27FC236}">
                <a16:creationId xmlns:a16="http://schemas.microsoft.com/office/drawing/2014/main" id="{339ACD80-ADE7-4AA8-8B37-C62F74CFE633}"/>
              </a:ext>
            </a:extLst>
          </p:cNvPr>
          <p:cNvSpPr/>
          <p:nvPr/>
        </p:nvSpPr>
        <p:spPr>
          <a:xfrm>
            <a:off x="8219640" y="-2724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D5AE4FEE-E67A-4240-869A-A88D0C432EE9}"/>
              </a:ext>
            </a:extLst>
          </p:cNvPr>
          <p:cNvGrpSpPr/>
          <p:nvPr/>
        </p:nvGrpSpPr>
        <p:grpSpPr>
          <a:xfrm>
            <a:off x="8828846" y="1132639"/>
            <a:ext cx="842893" cy="407554"/>
            <a:chOff x="3230880" y="2718998"/>
            <a:chExt cx="1014984" cy="316187"/>
          </a:xfrm>
        </p:grpSpPr>
        <p:sp>
          <p:nvSpPr>
            <p:cNvPr id="357" name="Parallelogram 356">
              <a:extLst>
                <a:ext uri="{FF2B5EF4-FFF2-40B4-BE49-F238E27FC236}">
                  <a16:creationId xmlns:a16="http://schemas.microsoft.com/office/drawing/2014/main" id="{FEC4D4CD-510C-4485-9BB5-B3C68E49F2C3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42D9950B-3DAC-494C-89DB-12F442559F32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SU’s Private Key</a:t>
              </a:r>
            </a:p>
          </p:txBody>
        </p:sp>
      </p:grpSp>
      <p:sp>
        <p:nvSpPr>
          <p:cNvPr id="359" name="Oval 358">
            <a:extLst>
              <a:ext uri="{FF2B5EF4-FFF2-40B4-BE49-F238E27FC236}">
                <a16:creationId xmlns:a16="http://schemas.microsoft.com/office/drawing/2014/main" id="{DF9E02A1-73F5-4E79-B262-1E9EB05B7399}"/>
              </a:ext>
            </a:extLst>
          </p:cNvPr>
          <p:cNvSpPr/>
          <p:nvPr/>
        </p:nvSpPr>
        <p:spPr>
          <a:xfrm>
            <a:off x="8710195" y="696739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55DC98E-0E0B-4F24-8484-12510A37DBB5}"/>
              </a:ext>
            </a:extLst>
          </p:cNvPr>
          <p:cNvCxnSpPr>
            <a:cxnSpLocks/>
            <a:stCxn id="359" idx="0"/>
            <a:endCxn id="738" idx="3"/>
          </p:cNvCxnSpPr>
          <p:nvPr/>
        </p:nvCxnSpPr>
        <p:spPr>
          <a:xfrm flipH="1" flipV="1">
            <a:off x="8781069" y="563868"/>
            <a:ext cx="8032" cy="132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8714B929-A8EC-4C2F-8559-94DD4442E1F5}"/>
              </a:ext>
            </a:extLst>
          </p:cNvPr>
          <p:cNvGrpSpPr/>
          <p:nvPr/>
        </p:nvGrpSpPr>
        <p:grpSpPr>
          <a:xfrm>
            <a:off x="7293475" y="312993"/>
            <a:ext cx="386490" cy="246221"/>
            <a:chOff x="945142" y="761367"/>
            <a:chExt cx="386490" cy="246221"/>
          </a:xfrm>
        </p:grpSpPr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5E95756B-F92C-4483-879A-6CBDCC48758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201B202A-BD1B-4CD6-A8DE-50A60E72C1FC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37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3975B36-A726-4649-BFEE-F991E8EA718D}"/>
              </a:ext>
            </a:extLst>
          </p:cNvPr>
          <p:cNvGrpSpPr/>
          <p:nvPr/>
        </p:nvGrpSpPr>
        <p:grpSpPr>
          <a:xfrm>
            <a:off x="8730313" y="1024973"/>
            <a:ext cx="386490" cy="246221"/>
            <a:chOff x="945142" y="761367"/>
            <a:chExt cx="386490" cy="246221"/>
          </a:xfrm>
        </p:grpSpPr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F0C500DA-C808-4C7B-B46A-5D8BADBD147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047CB637-7201-40E3-B58A-9E052A68BCF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</p:grpSp>
      <p:sp>
        <p:nvSpPr>
          <p:cNvPr id="399" name="Oval 398">
            <a:extLst>
              <a:ext uri="{FF2B5EF4-FFF2-40B4-BE49-F238E27FC236}">
                <a16:creationId xmlns:a16="http://schemas.microsoft.com/office/drawing/2014/main" id="{B9DE7E34-6ABC-4C39-A84C-C149B4580660}"/>
              </a:ext>
            </a:extLst>
          </p:cNvPr>
          <p:cNvSpPr/>
          <p:nvPr/>
        </p:nvSpPr>
        <p:spPr>
          <a:xfrm>
            <a:off x="6751429" y="-288106"/>
            <a:ext cx="157812" cy="145940"/>
          </a:xfrm>
          <a:prstGeom prst="ellipse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C985DEF3-87A0-4C12-A8FB-D0BE67A3FA3D}"/>
              </a:ext>
            </a:extLst>
          </p:cNvPr>
          <p:cNvCxnSpPr>
            <a:cxnSpLocks/>
            <a:stCxn id="733" idx="1"/>
            <a:endCxn id="399" idx="6"/>
          </p:cNvCxnSpPr>
          <p:nvPr/>
        </p:nvCxnSpPr>
        <p:spPr>
          <a:xfrm rot="10800000">
            <a:off x="6909242" y="-215135"/>
            <a:ext cx="434875" cy="1181759"/>
          </a:xfrm>
          <a:prstGeom prst="bentConnector3">
            <a:avLst>
              <a:gd name="adj1" fmla="val 5341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9" name="Group 408">
            <a:extLst>
              <a:ext uri="{FF2B5EF4-FFF2-40B4-BE49-F238E27FC236}">
                <a16:creationId xmlns:a16="http://schemas.microsoft.com/office/drawing/2014/main" id="{D14B87AC-7828-47B9-8B1E-E4B278004E96}"/>
              </a:ext>
            </a:extLst>
          </p:cNvPr>
          <p:cNvGrpSpPr/>
          <p:nvPr/>
        </p:nvGrpSpPr>
        <p:grpSpPr>
          <a:xfrm>
            <a:off x="7497642" y="3434821"/>
            <a:ext cx="709419" cy="407097"/>
            <a:chOff x="3195984" y="928800"/>
            <a:chExt cx="818232" cy="268427"/>
          </a:xfrm>
        </p:grpSpPr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FC923D3B-10D1-4161-9C8F-3CF828F920B1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5B864668-C3A1-4CE3-BF42-DE21E750DF84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6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Verify Signature</a:t>
              </a:r>
            </a:p>
          </p:txBody>
        </p:sp>
      </p:grp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568BA422-666E-4271-BC88-328BD5BB03A8}"/>
              </a:ext>
            </a:extLst>
          </p:cNvPr>
          <p:cNvCxnSpPr>
            <a:cxnSpLocks/>
            <a:stCxn id="399" idx="4"/>
            <a:endCxn id="508" idx="2"/>
          </p:cNvCxnSpPr>
          <p:nvPr/>
        </p:nvCxnSpPr>
        <p:spPr>
          <a:xfrm rot="16200000" flipH="1">
            <a:off x="5609040" y="1079129"/>
            <a:ext cx="3383079" cy="940488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0" name="Group 429">
            <a:extLst>
              <a:ext uri="{FF2B5EF4-FFF2-40B4-BE49-F238E27FC236}">
                <a16:creationId xmlns:a16="http://schemas.microsoft.com/office/drawing/2014/main" id="{0552EEFC-3309-4A12-BF8A-6A9377F43377}"/>
              </a:ext>
            </a:extLst>
          </p:cNvPr>
          <p:cNvGrpSpPr/>
          <p:nvPr/>
        </p:nvGrpSpPr>
        <p:grpSpPr>
          <a:xfrm>
            <a:off x="7115469" y="6394776"/>
            <a:ext cx="386490" cy="246221"/>
            <a:chOff x="945142" y="761367"/>
            <a:chExt cx="386490" cy="246221"/>
          </a:xfrm>
        </p:grpSpPr>
        <p:sp>
          <p:nvSpPr>
            <p:cNvPr id="431" name="Oval 430">
              <a:extLst>
                <a:ext uri="{FF2B5EF4-FFF2-40B4-BE49-F238E27FC236}">
                  <a16:creationId xmlns:a16="http://schemas.microsoft.com/office/drawing/2014/main" id="{01BAC4B9-42ED-4CA6-BE5F-A6ECEAF821D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572CE323-E563-4B8F-AC0C-C7FA4906975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47</a:t>
              </a:r>
            </a:p>
          </p:txBody>
        </p:sp>
      </p:grp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40D98D9B-90B3-48E2-AC53-6B5F68B9EB7E}"/>
              </a:ext>
            </a:extLst>
          </p:cNvPr>
          <p:cNvGrpSpPr/>
          <p:nvPr/>
        </p:nvGrpSpPr>
        <p:grpSpPr>
          <a:xfrm>
            <a:off x="7308036" y="3320846"/>
            <a:ext cx="386490" cy="246221"/>
            <a:chOff x="945142" y="761367"/>
            <a:chExt cx="386490" cy="246221"/>
          </a:xfrm>
        </p:grpSpPr>
        <p:sp>
          <p:nvSpPr>
            <p:cNvPr id="434" name="Oval 433">
              <a:extLst>
                <a:ext uri="{FF2B5EF4-FFF2-40B4-BE49-F238E27FC236}">
                  <a16:creationId xmlns:a16="http://schemas.microsoft.com/office/drawing/2014/main" id="{5E6646D6-1C3E-4B89-A6B8-9C327F0CA0B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09EF7D38-F376-4636-836E-174846C7DB15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40</a:t>
              </a:r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5475F070-CD9A-4737-8C16-A90D4FC0EAB0}"/>
              </a:ext>
            </a:extLst>
          </p:cNvPr>
          <p:cNvCxnSpPr>
            <a:cxnSpLocks/>
            <a:stCxn id="556" idx="2"/>
            <a:endCxn id="768" idx="0"/>
          </p:cNvCxnSpPr>
          <p:nvPr/>
        </p:nvCxnSpPr>
        <p:spPr>
          <a:xfrm flipH="1">
            <a:off x="7854900" y="2200150"/>
            <a:ext cx="3131" cy="55622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42DB31BF-D383-4289-80B9-602A1956EBAC}"/>
              </a:ext>
            </a:extLst>
          </p:cNvPr>
          <p:cNvGrpSpPr/>
          <p:nvPr/>
        </p:nvGrpSpPr>
        <p:grpSpPr>
          <a:xfrm>
            <a:off x="8201506" y="6386678"/>
            <a:ext cx="386490" cy="246221"/>
            <a:chOff x="945142" y="761367"/>
            <a:chExt cx="386490" cy="246221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BAFAEA9D-E987-4F70-A0AF-080C89A6ACE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TextBox 444">
              <a:extLst>
                <a:ext uri="{FF2B5EF4-FFF2-40B4-BE49-F238E27FC236}">
                  <a16:creationId xmlns:a16="http://schemas.microsoft.com/office/drawing/2014/main" id="{B468F7E5-23B1-43DD-93A3-7389442C036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48</a:t>
              </a:r>
            </a:p>
          </p:txBody>
        </p:sp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977B3314-9CBA-419B-B24C-E1BB3DD95E4E}"/>
              </a:ext>
            </a:extLst>
          </p:cNvPr>
          <p:cNvGrpSpPr/>
          <p:nvPr/>
        </p:nvGrpSpPr>
        <p:grpSpPr>
          <a:xfrm>
            <a:off x="9698172" y="4996840"/>
            <a:ext cx="806533" cy="266689"/>
            <a:chOff x="3195984" y="928800"/>
            <a:chExt cx="818232" cy="266689"/>
          </a:xfrm>
        </p:grpSpPr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085EC245-1646-494D-A01A-568FAC28A026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4EF06EAB-FE9E-4A87-B7E7-00BCC2F18111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C3563410-A6D5-43FE-8BE8-A876D388E439}"/>
              </a:ext>
            </a:extLst>
          </p:cNvPr>
          <p:cNvGrpSpPr/>
          <p:nvPr/>
        </p:nvGrpSpPr>
        <p:grpSpPr>
          <a:xfrm>
            <a:off x="9412322" y="5786642"/>
            <a:ext cx="386490" cy="246221"/>
            <a:chOff x="945142" y="761367"/>
            <a:chExt cx="386490" cy="246221"/>
          </a:xfrm>
        </p:grpSpPr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09FA7A35-6D5B-435F-A9DE-9ED7CDE8436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TextBox 456">
              <a:extLst>
                <a:ext uri="{FF2B5EF4-FFF2-40B4-BE49-F238E27FC236}">
                  <a16:creationId xmlns:a16="http://schemas.microsoft.com/office/drawing/2014/main" id="{B166867A-8580-4D35-A9CB-F4C56F33CE3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52</a:t>
              </a:r>
            </a:p>
          </p:txBody>
        </p:sp>
      </p:grp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68B54CAF-1B84-430E-923C-5C4BE67AD384}"/>
              </a:ext>
            </a:extLst>
          </p:cNvPr>
          <p:cNvCxnSpPr>
            <a:cxnSpLocks/>
          </p:cNvCxnSpPr>
          <p:nvPr/>
        </p:nvCxnSpPr>
        <p:spPr>
          <a:xfrm flipH="1" flipV="1">
            <a:off x="6751429" y="-230004"/>
            <a:ext cx="2489550" cy="571505"/>
          </a:xfrm>
          <a:prstGeom prst="bentConnector5">
            <a:avLst>
              <a:gd name="adj1" fmla="val -68591"/>
              <a:gd name="adj2" fmla="val 284683"/>
              <a:gd name="adj3" fmla="val 10918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FB673C24-A6B8-406E-9F2E-D3C67309B2A2}"/>
              </a:ext>
            </a:extLst>
          </p:cNvPr>
          <p:cNvGrpSpPr/>
          <p:nvPr/>
        </p:nvGrpSpPr>
        <p:grpSpPr>
          <a:xfrm>
            <a:off x="9509437" y="4882702"/>
            <a:ext cx="386490" cy="246221"/>
            <a:chOff x="945142" y="761367"/>
            <a:chExt cx="386490" cy="246221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17330B48-E68C-4583-B4D7-A9EAA8E335D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TextBox 528">
              <a:extLst>
                <a:ext uri="{FF2B5EF4-FFF2-40B4-BE49-F238E27FC236}">
                  <a16:creationId xmlns:a16="http://schemas.microsoft.com/office/drawing/2014/main" id="{308419AB-7143-4301-B30C-102EA442BF8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53</a:t>
              </a:r>
            </a:p>
          </p:txBody>
        </p:sp>
      </p:grpSp>
      <p:sp>
        <p:nvSpPr>
          <p:cNvPr id="535" name="Oval 534">
            <a:extLst>
              <a:ext uri="{FF2B5EF4-FFF2-40B4-BE49-F238E27FC236}">
                <a16:creationId xmlns:a16="http://schemas.microsoft.com/office/drawing/2014/main" id="{0B155CA8-070D-42BF-95B1-E687C70F524E}"/>
              </a:ext>
            </a:extLst>
          </p:cNvPr>
          <p:cNvSpPr/>
          <p:nvPr/>
        </p:nvSpPr>
        <p:spPr>
          <a:xfrm>
            <a:off x="8923229" y="4633828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9F3D3C76-886D-4CE1-AC97-44A93D0599D7}"/>
              </a:ext>
            </a:extLst>
          </p:cNvPr>
          <p:cNvGrpSpPr/>
          <p:nvPr/>
        </p:nvGrpSpPr>
        <p:grpSpPr>
          <a:xfrm>
            <a:off x="7447759" y="1800040"/>
            <a:ext cx="818088" cy="407554"/>
            <a:chOff x="3230880" y="2718998"/>
            <a:chExt cx="1014984" cy="316187"/>
          </a:xfrm>
        </p:grpSpPr>
        <p:sp>
          <p:nvSpPr>
            <p:cNvPr id="555" name="Parallelogram 554">
              <a:extLst>
                <a:ext uri="{FF2B5EF4-FFF2-40B4-BE49-F238E27FC236}">
                  <a16:creationId xmlns:a16="http://schemas.microsoft.com/office/drawing/2014/main" id="{25D4E7EA-8DF9-45D5-B36C-D03A0C8BD5BF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56" name="TextBox 555">
              <a:extLst>
                <a:ext uri="{FF2B5EF4-FFF2-40B4-BE49-F238E27FC236}">
                  <a16:creationId xmlns:a16="http://schemas.microsoft.com/office/drawing/2014/main" id="{910246B7-0F86-48FC-B676-D809FC09CD5F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SU’s Public Key</a:t>
              </a:r>
            </a:p>
          </p:txBody>
        </p:sp>
      </p:grpSp>
      <p:sp>
        <p:nvSpPr>
          <p:cNvPr id="560" name="Oval 559">
            <a:extLst>
              <a:ext uri="{FF2B5EF4-FFF2-40B4-BE49-F238E27FC236}">
                <a16:creationId xmlns:a16="http://schemas.microsoft.com/office/drawing/2014/main" id="{5541021B-0651-40E4-A030-960DB4D48AD2}"/>
              </a:ext>
            </a:extLst>
          </p:cNvPr>
          <p:cNvSpPr/>
          <p:nvPr/>
        </p:nvSpPr>
        <p:spPr>
          <a:xfrm>
            <a:off x="9180696" y="2415040"/>
            <a:ext cx="157812" cy="145940"/>
          </a:xfrm>
          <a:prstGeom prst="ellipse">
            <a:avLst/>
          </a:prstGeom>
          <a:noFill/>
          <a:ln w="9525">
            <a:solidFill>
              <a:srgbClr val="3E33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19" name="Connector: Elbow 418">
            <a:extLst>
              <a:ext uri="{FF2B5EF4-FFF2-40B4-BE49-F238E27FC236}">
                <a16:creationId xmlns:a16="http://schemas.microsoft.com/office/drawing/2014/main" id="{64C2F64E-2D8A-4EC1-81B2-1E98DC6E9245}"/>
              </a:ext>
            </a:extLst>
          </p:cNvPr>
          <p:cNvCxnSpPr>
            <a:cxnSpLocks/>
            <a:stCxn id="805" idx="3"/>
            <a:endCxn id="766" idx="4"/>
          </p:cNvCxnSpPr>
          <p:nvPr/>
        </p:nvCxnSpPr>
        <p:spPr>
          <a:xfrm flipH="1" flipV="1">
            <a:off x="8675990" y="2769491"/>
            <a:ext cx="1981641" cy="1935613"/>
          </a:xfrm>
          <a:prstGeom prst="bentConnector4">
            <a:avLst>
              <a:gd name="adj1" fmla="val -9037"/>
              <a:gd name="adj2" fmla="val 92744"/>
            </a:avLst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517B2FF6-99B3-48EA-B4D8-337CB4801301}"/>
              </a:ext>
            </a:extLst>
          </p:cNvPr>
          <p:cNvGrpSpPr/>
          <p:nvPr/>
        </p:nvGrpSpPr>
        <p:grpSpPr>
          <a:xfrm>
            <a:off x="8904623" y="1875991"/>
            <a:ext cx="709419" cy="407097"/>
            <a:chOff x="3195984" y="928800"/>
            <a:chExt cx="818232" cy="268427"/>
          </a:xfrm>
        </p:grpSpPr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4C755B13-89B5-4B2F-8429-4D879CFE082A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75" name="TextBox 574">
              <a:extLst>
                <a:ext uri="{FF2B5EF4-FFF2-40B4-BE49-F238E27FC236}">
                  <a16:creationId xmlns:a16="http://schemas.microsoft.com/office/drawing/2014/main" id="{38782E3D-3CDA-43E6-A38C-53E4ED2CC19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6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Verify Signature</a:t>
              </a:r>
            </a:p>
          </p:txBody>
        </p:sp>
      </p:grp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AE83E4D5-DBA0-46CC-915A-5D65E1FF05B4}"/>
              </a:ext>
            </a:extLst>
          </p:cNvPr>
          <p:cNvCxnSpPr>
            <a:cxnSpLocks/>
            <a:stCxn id="560" idx="0"/>
            <a:endCxn id="575" idx="2"/>
          </p:cNvCxnSpPr>
          <p:nvPr/>
        </p:nvCxnSpPr>
        <p:spPr>
          <a:xfrm flipH="1" flipV="1">
            <a:off x="9259333" y="2283088"/>
            <a:ext cx="269" cy="131952"/>
          </a:xfrm>
          <a:prstGeom prst="straightConnector1">
            <a:avLst/>
          </a:prstGeom>
          <a:ln>
            <a:solidFill>
              <a:srgbClr val="3E3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9" name="Group 588">
            <a:extLst>
              <a:ext uri="{FF2B5EF4-FFF2-40B4-BE49-F238E27FC236}">
                <a16:creationId xmlns:a16="http://schemas.microsoft.com/office/drawing/2014/main" id="{CBE7344B-54D7-4F57-95E0-150DB0FAE720}"/>
              </a:ext>
            </a:extLst>
          </p:cNvPr>
          <p:cNvGrpSpPr/>
          <p:nvPr/>
        </p:nvGrpSpPr>
        <p:grpSpPr>
          <a:xfrm>
            <a:off x="7336966" y="1708089"/>
            <a:ext cx="386490" cy="246221"/>
            <a:chOff x="945142" y="761367"/>
            <a:chExt cx="386490" cy="246221"/>
          </a:xfrm>
        </p:grpSpPr>
        <p:sp>
          <p:nvSpPr>
            <p:cNvPr id="590" name="Oval 589">
              <a:extLst>
                <a:ext uri="{FF2B5EF4-FFF2-40B4-BE49-F238E27FC236}">
                  <a16:creationId xmlns:a16="http://schemas.microsoft.com/office/drawing/2014/main" id="{8536D8CE-B5DF-4818-A54B-1F2E0729DA6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TextBox 590">
              <a:extLst>
                <a:ext uri="{FF2B5EF4-FFF2-40B4-BE49-F238E27FC236}">
                  <a16:creationId xmlns:a16="http://schemas.microsoft.com/office/drawing/2014/main" id="{2C430112-CBDA-4D7D-AEF2-977191DB6BB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F4C438DF-A38D-4C42-A8AC-6AD5A984A106}"/>
              </a:ext>
            </a:extLst>
          </p:cNvPr>
          <p:cNvGrpSpPr/>
          <p:nvPr/>
        </p:nvGrpSpPr>
        <p:grpSpPr>
          <a:xfrm>
            <a:off x="8717379" y="1788488"/>
            <a:ext cx="386490" cy="246221"/>
            <a:chOff x="945142" y="761367"/>
            <a:chExt cx="386490" cy="246221"/>
          </a:xfrm>
        </p:grpSpPr>
        <p:sp>
          <p:nvSpPr>
            <p:cNvPr id="593" name="Oval 592">
              <a:extLst>
                <a:ext uri="{FF2B5EF4-FFF2-40B4-BE49-F238E27FC236}">
                  <a16:creationId xmlns:a16="http://schemas.microsoft.com/office/drawing/2014/main" id="{276C63A0-2966-46DF-9E85-D24C590C431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4" name="TextBox 593">
              <a:extLst>
                <a:ext uri="{FF2B5EF4-FFF2-40B4-BE49-F238E27FC236}">
                  <a16:creationId xmlns:a16="http://schemas.microsoft.com/office/drawing/2014/main" id="{9901710F-D825-4113-A847-73945A5D113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56</a:t>
              </a:r>
            </a:p>
          </p:txBody>
        </p:sp>
      </p:grp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88030F4-4334-4A59-BC20-A4C0C84F511C}"/>
              </a:ext>
            </a:extLst>
          </p:cNvPr>
          <p:cNvCxnSpPr>
            <a:cxnSpLocks/>
            <a:stCxn id="330" idx="4"/>
            <a:endCxn id="318" idx="0"/>
          </p:cNvCxnSpPr>
          <p:nvPr/>
        </p:nvCxnSpPr>
        <p:spPr>
          <a:xfrm rot="5400000">
            <a:off x="7933647" y="68531"/>
            <a:ext cx="314732" cy="415066"/>
          </a:xfrm>
          <a:prstGeom prst="bentConnector3">
            <a:avLst>
              <a:gd name="adj1" fmla="val 566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C603293C-3C84-45C2-9F1A-60EA4EA8D4A4}"/>
              </a:ext>
            </a:extLst>
          </p:cNvPr>
          <p:cNvGrpSpPr/>
          <p:nvPr/>
        </p:nvGrpSpPr>
        <p:grpSpPr>
          <a:xfrm>
            <a:off x="9674765" y="3917568"/>
            <a:ext cx="842893" cy="407554"/>
            <a:chOff x="3230880" y="2718998"/>
            <a:chExt cx="1014984" cy="316187"/>
          </a:xfrm>
        </p:grpSpPr>
        <p:sp>
          <p:nvSpPr>
            <p:cNvPr id="407" name="Parallelogram 406">
              <a:extLst>
                <a:ext uri="{FF2B5EF4-FFF2-40B4-BE49-F238E27FC236}">
                  <a16:creationId xmlns:a16="http://schemas.microsoft.com/office/drawing/2014/main" id="{A20811BE-2073-4C12-B053-EE47C93CB57B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D3221EFB-3DD8-4481-B498-65434B334A0A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SYS’s Private Key</a:t>
              </a:r>
            </a:p>
          </p:txBody>
        </p:sp>
      </p:grpSp>
      <p:sp>
        <p:nvSpPr>
          <p:cNvPr id="416" name="Oval 415">
            <a:extLst>
              <a:ext uri="{FF2B5EF4-FFF2-40B4-BE49-F238E27FC236}">
                <a16:creationId xmlns:a16="http://schemas.microsoft.com/office/drawing/2014/main" id="{0702EF10-84DC-4C4A-A864-283BBF076948}"/>
              </a:ext>
            </a:extLst>
          </p:cNvPr>
          <p:cNvSpPr/>
          <p:nvPr/>
        </p:nvSpPr>
        <p:spPr>
          <a:xfrm>
            <a:off x="10024563" y="540379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2187C5-6849-49FA-80C8-C4ED56CB9552}"/>
              </a:ext>
            </a:extLst>
          </p:cNvPr>
          <p:cNvCxnSpPr>
            <a:cxnSpLocks/>
            <a:stCxn id="416" idx="0"/>
            <a:endCxn id="447" idx="2"/>
          </p:cNvCxnSpPr>
          <p:nvPr/>
        </p:nvCxnSpPr>
        <p:spPr>
          <a:xfrm flipH="1" flipV="1">
            <a:off x="10101439" y="5263529"/>
            <a:ext cx="2030" cy="140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0712080F-C2E2-48FF-BD83-71C5CAF5A3B8}"/>
              </a:ext>
            </a:extLst>
          </p:cNvPr>
          <p:cNvGrpSpPr/>
          <p:nvPr/>
        </p:nvGrpSpPr>
        <p:grpSpPr>
          <a:xfrm>
            <a:off x="9560355" y="3851669"/>
            <a:ext cx="386490" cy="246221"/>
            <a:chOff x="945142" y="761367"/>
            <a:chExt cx="386490" cy="246221"/>
          </a:xfrm>
        </p:grpSpPr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C01079EB-3CEF-48B8-899B-EEA1EA0DE37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TextBox 552">
              <a:extLst>
                <a:ext uri="{FF2B5EF4-FFF2-40B4-BE49-F238E27FC236}">
                  <a16:creationId xmlns:a16="http://schemas.microsoft.com/office/drawing/2014/main" id="{2E510041-A349-405F-8680-5C0B928154C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</p:grpSp>
      <p:cxnSp>
        <p:nvCxnSpPr>
          <p:cNvPr id="469" name="Connector: Elbow 468">
            <a:extLst>
              <a:ext uri="{FF2B5EF4-FFF2-40B4-BE49-F238E27FC236}">
                <a16:creationId xmlns:a16="http://schemas.microsoft.com/office/drawing/2014/main" id="{49A1F4AE-5F39-41A3-A2BC-42730F22F683}"/>
              </a:ext>
            </a:extLst>
          </p:cNvPr>
          <p:cNvCxnSpPr>
            <a:cxnSpLocks/>
            <a:stCxn id="919" idx="1"/>
            <a:endCxn id="766" idx="2"/>
          </p:cNvCxnSpPr>
          <p:nvPr/>
        </p:nvCxnSpPr>
        <p:spPr>
          <a:xfrm rot="10800000" flipH="1">
            <a:off x="8591590" y="2696522"/>
            <a:ext cx="5494" cy="2465463"/>
          </a:xfrm>
          <a:prstGeom prst="bentConnector3">
            <a:avLst>
              <a:gd name="adj1" fmla="val -3883509"/>
            </a:avLst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Group 392">
            <a:extLst>
              <a:ext uri="{FF2B5EF4-FFF2-40B4-BE49-F238E27FC236}">
                <a16:creationId xmlns:a16="http://schemas.microsoft.com/office/drawing/2014/main" id="{C05D5E1F-D4B2-4C0F-A197-9E65BFB7E29C}"/>
              </a:ext>
            </a:extLst>
          </p:cNvPr>
          <p:cNvGrpSpPr/>
          <p:nvPr/>
        </p:nvGrpSpPr>
        <p:grpSpPr>
          <a:xfrm>
            <a:off x="7415209" y="1292807"/>
            <a:ext cx="814279" cy="407097"/>
            <a:chOff x="3195984" y="928800"/>
            <a:chExt cx="818232" cy="268427"/>
          </a:xfrm>
        </p:grpSpPr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99CA0112-F7F1-40E1-9482-23E5A1F555D8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0E066AA2-997B-4325-830E-D6B5C6B6B09F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6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 Generation</a:t>
              </a:r>
            </a:p>
          </p:txBody>
        </p:sp>
      </p:grpSp>
      <p:sp>
        <p:nvSpPr>
          <p:cNvPr id="417" name="Oval 416">
            <a:extLst>
              <a:ext uri="{FF2B5EF4-FFF2-40B4-BE49-F238E27FC236}">
                <a16:creationId xmlns:a16="http://schemas.microsoft.com/office/drawing/2014/main" id="{BE8D4AAF-C901-49B3-8969-06F34222C968}"/>
              </a:ext>
            </a:extLst>
          </p:cNvPr>
          <p:cNvSpPr/>
          <p:nvPr/>
        </p:nvSpPr>
        <p:spPr>
          <a:xfrm>
            <a:off x="8411103" y="1928574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3A6A6BCB-CD2E-4CF9-9D55-B82BAAA2DD5F}"/>
              </a:ext>
            </a:extLst>
          </p:cNvPr>
          <p:cNvGrpSpPr/>
          <p:nvPr/>
        </p:nvGrpSpPr>
        <p:grpSpPr>
          <a:xfrm>
            <a:off x="7236576" y="1184492"/>
            <a:ext cx="386490" cy="246221"/>
            <a:chOff x="945142" y="761367"/>
            <a:chExt cx="386490" cy="246221"/>
          </a:xfrm>
        </p:grpSpPr>
        <p:sp>
          <p:nvSpPr>
            <p:cNvPr id="421" name="Oval 420">
              <a:extLst>
                <a:ext uri="{FF2B5EF4-FFF2-40B4-BE49-F238E27FC236}">
                  <a16:creationId xmlns:a16="http://schemas.microsoft.com/office/drawing/2014/main" id="{1498331D-32DD-4307-AFDE-F2B29B4C234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9973D4CD-4FBD-4E10-B955-BF15BAD5847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</a:p>
          </p:txBody>
        </p:sp>
      </p:grpSp>
      <p:cxnSp>
        <p:nvCxnSpPr>
          <p:cNvPr id="462" name="Connector: Elbow 461">
            <a:extLst>
              <a:ext uri="{FF2B5EF4-FFF2-40B4-BE49-F238E27FC236}">
                <a16:creationId xmlns:a16="http://schemas.microsoft.com/office/drawing/2014/main" id="{74189393-DA8A-42E8-B285-F2C1191C5218}"/>
              </a:ext>
            </a:extLst>
          </p:cNvPr>
          <p:cNvCxnSpPr>
            <a:cxnSpLocks/>
            <a:stCxn id="358" idx="0"/>
            <a:endCxn id="359" idx="6"/>
          </p:cNvCxnSpPr>
          <p:nvPr/>
        </p:nvCxnSpPr>
        <p:spPr>
          <a:xfrm rot="16200000" flipV="1">
            <a:off x="8878318" y="759398"/>
            <a:ext cx="362930" cy="383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F324E254-BF56-4C0F-A187-B31FD91E378F}"/>
              </a:ext>
            </a:extLst>
          </p:cNvPr>
          <p:cNvCxnSpPr>
            <a:cxnSpLocks/>
            <a:stCxn id="417" idx="2"/>
            <a:endCxn id="556" idx="3"/>
          </p:cNvCxnSpPr>
          <p:nvPr/>
        </p:nvCxnSpPr>
        <p:spPr>
          <a:xfrm flipH="1" flipV="1">
            <a:off x="8251106" y="2000095"/>
            <a:ext cx="159997" cy="1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Oval 507">
            <a:extLst>
              <a:ext uri="{FF2B5EF4-FFF2-40B4-BE49-F238E27FC236}">
                <a16:creationId xmlns:a16="http://schemas.microsoft.com/office/drawing/2014/main" id="{26609D04-08BF-421D-A846-7A0F3D2832CC}"/>
              </a:ext>
            </a:extLst>
          </p:cNvPr>
          <p:cNvSpPr/>
          <p:nvPr/>
        </p:nvSpPr>
        <p:spPr>
          <a:xfrm>
            <a:off x="7770823" y="316794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CE1EC693-D89E-40DC-8B68-AA976CD98246}"/>
              </a:ext>
            </a:extLst>
          </p:cNvPr>
          <p:cNvCxnSpPr>
            <a:cxnSpLocks/>
            <a:stCxn id="508" idx="4"/>
            <a:endCxn id="411" idx="0"/>
          </p:cNvCxnSpPr>
          <p:nvPr/>
        </p:nvCxnSpPr>
        <p:spPr>
          <a:xfrm>
            <a:off x="7849729" y="3313883"/>
            <a:ext cx="2623" cy="127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onnector: Elbow 529">
            <a:extLst>
              <a:ext uri="{FF2B5EF4-FFF2-40B4-BE49-F238E27FC236}">
                <a16:creationId xmlns:a16="http://schemas.microsoft.com/office/drawing/2014/main" id="{EF9377FE-A9DA-4A10-A63E-6B81C5D8FE1B}"/>
              </a:ext>
            </a:extLst>
          </p:cNvPr>
          <p:cNvCxnSpPr>
            <a:cxnSpLocks/>
            <a:stCxn id="768" idx="6"/>
            <a:endCxn id="416" idx="2"/>
          </p:cNvCxnSpPr>
          <p:nvPr/>
        </p:nvCxnSpPr>
        <p:spPr>
          <a:xfrm>
            <a:off x="7933806" y="2829342"/>
            <a:ext cx="2090757" cy="2647420"/>
          </a:xfrm>
          <a:prstGeom prst="bentConnector3">
            <a:avLst>
              <a:gd name="adj1" fmla="val 18899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AE74029A-6DAC-4F50-A5B3-4C2CF22BD61B}"/>
              </a:ext>
            </a:extLst>
          </p:cNvPr>
          <p:cNvGrpSpPr/>
          <p:nvPr/>
        </p:nvGrpSpPr>
        <p:grpSpPr>
          <a:xfrm>
            <a:off x="9669193" y="3072193"/>
            <a:ext cx="842893" cy="407554"/>
            <a:chOff x="3230880" y="2718998"/>
            <a:chExt cx="1014984" cy="316187"/>
          </a:xfrm>
        </p:grpSpPr>
        <p:sp>
          <p:nvSpPr>
            <p:cNvPr id="534" name="Parallelogram 533">
              <a:extLst>
                <a:ext uri="{FF2B5EF4-FFF2-40B4-BE49-F238E27FC236}">
                  <a16:creationId xmlns:a16="http://schemas.microsoft.com/office/drawing/2014/main" id="{A5E7C10B-8A35-43A1-81F5-C0804279E840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36" name="TextBox 535">
              <a:extLst>
                <a:ext uri="{FF2B5EF4-FFF2-40B4-BE49-F238E27FC236}">
                  <a16:creationId xmlns:a16="http://schemas.microsoft.com/office/drawing/2014/main" id="{EFE524A4-EEE6-48AB-8F77-66FB7ADF52B8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SYS’s Public Key</a:t>
              </a:r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16E45AE7-372B-47A0-AA44-E51E7BC3EE43}"/>
              </a:ext>
            </a:extLst>
          </p:cNvPr>
          <p:cNvGrpSpPr/>
          <p:nvPr/>
        </p:nvGrpSpPr>
        <p:grpSpPr>
          <a:xfrm>
            <a:off x="9571725" y="2967144"/>
            <a:ext cx="386490" cy="246221"/>
            <a:chOff x="945142" y="761367"/>
            <a:chExt cx="386490" cy="246221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BB8EA8B1-853B-41C1-A895-00181AC9566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FC0FCB49-02DF-4BC6-AD4F-07CE482A386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</a:p>
          </p:txBody>
        </p:sp>
      </p:grpSp>
      <p:sp>
        <p:nvSpPr>
          <p:cNvPr id="577" name="Oval 576">
            <a:extLst>
              <a:ext uri="{FF2B5EF4-FFF2-40B4-BE49-F238E27FC236}">
                <a16:creationId xmlns:a16="http://schemas.microsoft.com/office/drawing/2014/main" id="{10C13F1D-2643-4C5B-8772-C619984BB7FC}"/>
              </a:ext>
            </a:extLst>
          </p:cNvPr>
          <p:cNvSpPr/>
          <p:nvPr/>
        </p:nvSpPr>
        <p:spPr>
          <a:xfrm>
            <a:off x="10020099" y="362564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80" name="Straight Arrow Connector 579">
            <a:extLst>
              <a:ext uri="{FF2B5EF4-FFF2-40B4-BE49-F238E27FC236}">
                <a16:creationId xmlns:a16="http://schemas.microsoft.com/office/drawing/2014/main" id="{B8E44C70-74A6-45D1-B604-2090E6FDE97B}"/>
              </a:ext>
            </a:extLst>
          </p:cNvPr>
          <p:cNvCxnSpPr>
            <a:stCxn id="577" idx="4"/>
            <a:endCxn id="408" idx="0"/>
          </p:cNvCxnSpPr>
          <p:nvPr/>
        </p:nvCxnSpPr>
        <p:spPr>
          <a:xfrm flipH="1">
            <a:off x="10097477" y="3771582"/>
            <a:ext cx="1528" cy="145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54EDBD7F-CCB6-4D8A-88AA-143609BD0F83}"/>
              </a:ext>
            </a:extLst>
          </p:cNvPr>
          <p:cNvCxnSpPr>
            <a:stCxn id="577" idx="0"/>
            <a:endCxn id="534" idx="4"/>
          </p:cNvCxnSpPr>
          <p:nvPr/>
        </p:nvCxnSpPr>
        <p:spPr>
          <a:xfrm flipH="1" flipV="1">
            <a:off x="10090640" y="3479747"/>
            <a:ext cx="8365" cy="145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5" name="Group 594">
            <a:extLst>
              <a:ext uri="{FF2B5EF4-FFF2-40B4-BE49-F238E27FC236}">
                <a16:creationId xmlns:a16="http://schemas.microsoft.com/office/drawing/2014/main" id="{0F8506DF-097D-4DF3-82CB-91724B6C28B2}"/>
              </a:ext>
            </a:extLst>
          </p:cNvPr>
          <p:cNvGrpSpPr/>
          <p:nvPr/>
        </p:nvGrpSpPr>
        <p:grpSpPr>
          <a:xfrm>
            <a:off x="8559821" y="3107872"/>
            <a:ext cx="814279" cy="407097"/>
            <a:chOff x="3195984" y="928800"/>
            <a:chExt cx="818232" cy="268427"/>
          </a:xfrm>
        </p:grpSpPr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73365AEF-C8F9-4325-BC30-D43E0E6BEC4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97" name="TextBox 596">
              <a:extLst>
                <a:ext uri="{FF2B5EF4-FFF2-40B4-BE49-F238E27FC236}">
                  <a16:creationId xmlns:a16="http://schemas.microsoft.com/office/drawing/2014/main" id="{FDCDB4CA-178F-4F73-946E-8466E1A43FDC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63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 Generation</a:t>
              </a:r>
            </a:p>
          </p:txBody>
        </p:sp>
      </p:grpSp>
      <p:cxnSp>
        <p:nvCxnSpPr>
          <p:cNvPr id="606" name="Connector: Elbow 605">
            <a:extLst>
              <a:ext uri="{FF2B5EF4-FFF2-40B4-BE49-F238E27FC236}">
                <a16:creationId xmlns:a16="http://schemas.microsoft.com/office/drawing/2014/main" id="{2F035F90-AEFC-47DA-A280-BA6101E24818}"/>
              </a:ext>
            </a:extLst>
          </p:cNvPr>
          <p:cNvCxnSpPr>
            <a:cxnSpLocks/>
            <a:stCxn id="568" idx="3"/>
            <a:endCxn id="766" idx="6"/>
          </p:cNvCxnSpPr>
          <p:nvPr/>
        </p:nvCxnSpPr>
        <p:spPr>
          <a:xfrm flipH="1" flipV="1">
            <a:off x="8754896" y="2696521"/>
            <a:ext cx="1557117" cy="3386105"/>
          </a:xfrm>
          <a:prstGeom prst="bentConnector3">
            <a:avLst>
              <a:gd name="adj1" fmla="val -28383"/>
            </a:avLst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onnector: Elbow 607">
            <a:extLst>
              <a:ext uri="{FF2B5EF4-FFF2-40B4-BE49-F238E27FC236}">
                <a16:creationId xmlns:a16="http://schemas.microsoft.com/office/drawing/2014/main" id="{0B7B08A5-B16D-4ECE-97A6-BC28B52CE3F9}"/>
              </a:ext>
            </a:extLst>
          </p:cNvPr>
          <p:cNvCxnSpPr>
            <a:cxnSpLocks/>
            <a:stCxn id="762" idx="0"/>
            <a:endCxn id="330" idx="6"/>
          </p:cNvCxnSpPr>
          <p:nvPr/>
        </p:nvCxnSpPr>
        <p:spPr>
          <a:xfrm rot="16200000" flipV="1">
            <a:off x="8503713" y="-80533"/>
            <a:ext cx="2371186" cy="2623708"/>
          </a:xfrm>
          <a:prstGeom prst="bentConnector2">
            <a:avLst/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7652C0D5-F4F0-4B38-B4BC-6C396806DE69}"/>
              </a:ext>
            </a:extLst>
          </p:cNvPr>
          <p:cNvGrpSpPr/>
          <p:nvPr/>
        </p:nvGrpSpPr>
        <p:grpSpPr>
          <a:xfrm>
            <a:off x="8368915" y="3012981"/>
            <a:ext cx="386490" cy="246221"/>
            <a:chOff x="945142" y="761367"/>
            <a:chExt cx="386490" cy="246221"/>
          </a:xfrm>
        </p:grpSpPr>
        <p:sp>
          <p:nvSpPr>
            <p:cNvPr id="611" name="Oval 610">
              <a:extLst>
                <a:ext uri="{FF2B5EF4-FFF2-40B4-BE49-F238E27FC236}">
                  <a16:creationId xmlns:a16="http://schemas.microsoft.com/office/drawing/2014/main" id="{EFE99611-54B4-46C3-B3B9-0EBC76E7310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2" name="TextBox 611">
              <a:extLst>
                <a:ext uri="{FF2B5EF4-FFF2-40B4-BE49-F238E27FC236}">
                  <a16:creationId xmlns:a16="http://schemas.microsoft.com/office/drawing/2014/main" id="{C03B5ED0-6B4A-4EF2-94D8-345700D5BBFA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31</a:t>
              </a:r>
            </a:p>
          </p:txBody>
        </p:sp>
      </p:grpSp>
      <p:sp>
        <p:nvSpPr>
          <p:cNvPr id="646" name="Oval 645">
            <a:extLst>
              <a:ext uri="{FF2B5EF4-FFF2-40B4-BE49-F238E27FC236}">
                <a16:creationId xmlns:a16="http://schemas.microsoft.com/office/drawing/2014/main" id="{5D7B5CEF-D1ED-4F93-90F2-5F4A4CCE2FDA}"/>
              </a:ext>
            </a:extLst>
          </p:cNvPr>
          <p:cNvSpPr/>
          <p:nvPr/>
        </p:nvSpPr>
        <p:spPr>
          <a:xfrm>
            <a:off x="8964452" y="3796609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651" name="Group 650">
            <a:extLst>
              <a:ext uri="{FF2B5EF4-FFF2-40B4-BE49-F238E27FC236}">
                <a16:creationId xmlns:a16="http://schemas.microsoft.com/office/drawing/2014/main" id="{B94CB2D5-3BC8-43CC-8C39-BADAACF0617C}"/>
              </a:ext>
            </a:extLst>
          </p:cNvPr>
          <p:cNvGrpSpPr/>
          <p:nvPr/>
        </p:nvGrpSpPr>
        <p:grpSpPr>
          <a:xfrm>
            <a:off x="7292130" y="6058566"/>
            <a:ext cx="811448" cy="276410"/>
            <a:chOff x="3195984" y="928800"/>
            <a:chExt cx="818232" cy="266689"/>
          </a:xfrm>
        </p:grpSpPr>
        <p:sp>
          <p:nvSpPr>
            <p:cNvPr id="652" name="Rectangle 651">
              <a:extLst>
                <a:ext uri="{FF2B5EF4-FFF2-40B4-BE49-F238E27FC236}">
                  <a16:creationId xmlns:a16="http://schemas.microsoft.com/office/drawing/2014/main" id="{55260D4E-5832-4D61-B13C-9C9B4D7FE7F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60B1863F-ACDD-4C8C-A93B-4EDB76536793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37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sp>
        <p:nvSpPr>
          <p:cNvPr id="667" name="Oval 666">
            <a:extLst>
              <a:ext uri="{FF2B5EF4-FFF2-40B4-BE49-F238E27FC236}">
                <a16:creationId xmlns:a16="http://schemas.microsoft.com/office/drawing/2014/main" id="{EAE7AC7D-71F8-4CF3-B99D-0244B5168A1A}"/>
              </a:ext>
            </a:extLst>
          </p:cNvPr>
          <p:cNvSpPr/>
          <p:nvPr/>
        </p:nvSpPr>
        <p:spPr>
          <a:xfrm>
            <a:off x="6974074" y="6125830"/>
            <a:ext cx="157812" cy="145940"/>
          </a:xfrm>
          <a:prstGeom prst="ellipse">
            <a:avLst/>
          </a:prstGeom>
          <a:noFill/>
          <a:ln w="9525">
            <a:solidFill>
              <a:srgbClr val="2C2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683" name="Straight Arrow Connector 682">
            <a:extLst>
              <a:ext uri="{FF2B5EF4-FFF2-40B4-BE49-F238E27FC236}">
                <a16:creationId xmlns:a16="http://schemas.microsoft.com/office/drawing/2014/main" id="{DB32DA4C-0F33-40F1-8D9B-E84714E4518C}"/>
              </a:ext>
            </a:extLst>
          </p:cNvPr>
          <p:cNvCxnSpPr>
            <a:cxnSpLocks/>
            <a:stCxn id="74" idx="1"/>
            <a:endCxn id="726" idx="3"/>
          </p:cNvCxnSpPr>
          <p:nvPr/>
        </p:nvCxnSpPr>
        <p:spPr>
          <a:xfrm flipH="1">
            <a:off x="1354641" y="1201242"/>
            <a:ext cx="504487" cy="6751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9ED3C32B-FD0A-42A2-B1BB-FF7A80D3C64C}"/>
              </a:ext>
            </a:extLst>
          </p:cNvPr>
          <p:cNvCxnSpPr>
            <a:cxnSpLocks/>
            <a:stCxn id="721" idx="2"/>
            <a:endCxn id="70" idx="0"/>
          </p:cNvCxnSpPr>
          <p:nvPr/>
        </p:nvCxnSpPr>
        <p:spPr>
          <a:xfrm flipH="1">
            <a:off x="834170" y="458987"/>
            <a:ext cx="2364" cy="149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6" name="Group 715">
            <a:extLst>
              <a:ext uri="{FF2B5EF4-FFF2-40B4-BE49-F238E27FC236}">
                <a16:creationId xmlns:a16="http://schemas.microsoft.com/office/drawing/2014/main" id="{D240D66E-D87E-4A8E-898F-A3FDFF18A31D}"/>
              </a:ext>
            </a:extLst>
          </p:cNvPr>
          <p:cNvGrpSpPr/>
          <p:nvPr/>
        </p:nvGrpSpPr>
        <p:grpSpPr>
          <a:xfrm>
            <a:off x="258271" y="58877"/>
            <a:ext cx="1171154" cy="400110"/>
            <a:chOff x="4315382" y="951777"/>
            <a:chExt cx="1023034" cy="549190"/>
          </a:xfrm>
        </p:grpSpPr>
        <p:sp>
          <p:nvSpPr>
            <p:cNvPr id="717" name="Parallelogram 716">
              <a:extLst>
                <a:ext uri="{FF2B5EF4-FFF2-40B4-BE49-F238E27FC236}">
                  <a16:creationId xmlns:a16="http://schemas.microsoft.com/office/drawing/2014/main" id="{A999E108-1BF5-4D4B-A0D0-E85590E33C89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21" name="TextBox 720">
              <a:extLst>
                <a:ext uri="{FF2B5EF4-FFF2-40B4-BE49-F238E27FC236}">
                  <a16:creationId xmlns:a16="http://schemas.microsoft.com/office/drawing/2014/main" id="{5AD4E114-B4D9-4AAC-92CF-DEFBB195574F}"/>
                </a:ext>
              </a:extLst>
            </p:cNvPr>
            <p:cNvSpPr txBox="1"/>
            <p:nvPr/>
          </p:nvSpPr>
          <p:spPr>
            <a:xfrm>
              <a:off x="4315382" y="951777"/>
              <a:ext cx="1010255" cy="5491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Keys for  Each Attributes</a:t>
              </a:r>
            </a:p>
          </p:txBody>
        </p:sp>
      </p:grp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8A3E96ED-7F1E-4255-9284-FBEC1FB0C346}"/>
              </a:ext>
            </a:extLst>
          </p:cNvPr>
          <p:cNvCxnSpPr>
            <a:cxnSpLocks/>
            <a:stCxn id="721" idx="1"/>
            <a:endCxn id="667" idx="2"/>
          </p:cNvCxnSpPr>
          <p:nvPr/>
        </p:nvCxnSpPr>
        <p:spPr>
          <a:xfrm rot="10800000" flipH="1" flipV="1">
            <a:off x="258270" y="258932"/>
            <a:ext cx="6715803" cy="5939868"/>
          </a:xfrm>
          <a:prstGeom prst="bentConnector3">
            <a:avLst>
              <a:gd name="adj1" fmla="val -36535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5" name="Group 724">
            <a:extLst>
              <a:ext uri="{FF2B5EF4-FFF2-40B4-BE49-F238E27FC236}">
                <a16:creationId xmlns:a16="http://schemas.microsoft.com/office/drawing/2014/main" id="{8B5579FB-0109-4A29-8C3A-1163F6365523}"/>
              </a:ext>
            </a:extLst>
          </p:cNvPr>
          <p:cNvGrpSpPr/>
          <p:nvPr/>
        </p:nvGrpSpPr>
        <p:grpSpPr>
          <a:xfrm>
            <a:off x="411539" y="998255"/>
            <a:ext cx="943102" cy="391261"/>
            <a:chOff x="2001168" y="848124"/>
            <a:chExt cx="998064" cy="563882"/>
          </a:xfrm>
        </p:grpSpPr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B850746D-62C2-4E08-BBBC-58DABACEEB02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27" name="TextBox 726">
              <a:extLst>
                <a:ext uri="{FF2B5EF4-FFF2-40B4-BE49-F238E27FC236}">
                  <a16:creationId xmlns:a16="http://schemas.microsoft.com/office/drawing/2014/main" id="{C1E17C81-ABDD-4A8E-99D1-D5F8C3F6AE61}"/>
                </a:ext>
              </a:extLst>
            </p:cNvPr>
            <p:cNvSpPr txBox="1"/>
            <p:nvPr/>
          </p:nvSpPr>
          <p:spPr>
            <a:xfrm>
              <a:off x="2001168" y="848124"/>
              <a:ext cx="998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711" name="Group 710">
            <a:extLst>
              <a:ext uri="{FF2B5EF4-FFF2-40B4-BE49-F238E27FC236}">
                <a16:creationId xmlns:a16="http://schemas.microsoft.com/office/drawing/2014/main" id="{3E498217-0174-456E-8B89-C3F1634C6276}"/>
              </a:ext>
            </a:extLst>
          </p:cNvPr>
          <p:cNvGrpSpPr/>
          <p:nvPr/>
        </p:nvGrpSpPr>
        <p:grpSpPr>
          <a:xfrm>
            <a:off x="224175" y="913699"/>
            <a:ext cx="386490" cy="246221"/>
            <a:chOff x="945142" y="761367"/>
            <a:chExt cx="386490" cy="246221"/>
          </a:xfrm>
        </p:grpSpPr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C25B5204-BE5F-47E5-8AD0-7AAD3334571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TextBox 712">
              <a:extLst>
                <a:ext uri="{FF2B5EF4-FFF2-40B4-BE49-F238E27FC236}">
                  <a16:creationId xmlns:a16="http://schemas.microsoft.com/office/drawing/2014/main" id="{4D770D2F-B16B-41A9-9BB9-423BCE8F8B2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DAF8C195-AFCB-47A6-9213-080F2E962E6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84364" y="357661"/>
            <a:ext cx="729163" cy="531706"/>
          </a:xfrm>
          <a:prstGeom prst="bentConnector4">
            <a:avLst>
              <a:gd name="adj1" fmla="val 20988"/>
              <a:gd name="adj2" fmla="val 1300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8" name="Group 727">
            <a:extLst>
              <a:ext uri="{FF2B5EF4-FFF2-40B4-BE49-F238E27FC236}">
                <a16:creationId xmlns:a16="http://schemas.microsoft.com/office/drawing/2014/main" id="{4D168C97-61F3-4590-967E-1B42C0C1D3F9}"/>
              </a:ext>
            </a:extLst>
          </p:cNvPr>
          <p:cNvGrpSpPr/>
          <p:nvPr/>
        </p:nvGrpSpPr>
        <p:grpSpPr>
          <a:xfrm>
            <a:off x="156209" y="-50856"/>
            <a:ext cx="386490" cy="246221"/>
            <a:chOff x="945142" y="761367"/>
            <a:chExt cx="386490" cy="246221"/>
          </a:xfrm>
        </p:grpSpPr>
        <p:sp>
          <p:nvSpPr>
            <p:cNvPr id="729" name="Oval 728">
              <a:extLst>
                <a:ext uri="{FF2B5EF4-FFF2-40B4-BE49-F238E27FC236}">
                  <a16:creationId xmlns:a16="http://schemas.microsoft.com/office/drawing/2014/main" id="{E096F842-7E02-4FCF-BAA4-191E2CCAEE8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0" name="TextBox 729">
              <a:extLst>
                <a:ext uri="{FF2B5EF4-FFF2-40B4-BE49-F238E27FC236}">
                  <a16:creationId xmlns:a16="http://schemas.microsoft.com/office/drawing/2014/main" id="{9E3FA498-92A1-40DA-BEB6-0B7B4DF666B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731" name="Group 730">
            <a:extLst>
              <a:ext uri="{FF2B5EF4-FFF2-40B4-BE49-F238E27FC236}">
                <a16:creationId xmlns:a16="http://schemas.microsoft.com/office/drawing/2014/main" id="{0B10AEFE-2278-4A0D-A436-A7D8E8F60059}"/>
              </a:ext>
            </a:extLst>
          </p:cNvPr>
          <p:cNvGrpSpPr/>
          <p:nvPr/>
        </p:nvGrpSpPr>
        <p:grpSpPr>
          <a:xfrm>
            <a:off x="7337592" y="843512"/>
            <a:ext cx="1087879" cy="274584"/>
            <a:chOff x="4340352" y="951777"/>
            <a:chExt cx="1016350" cy="529928"/>
          </a:xfrm>
        </p:grpSpPr>
        <p:sp>
          <p:nvSpPr>
            <p:cNvPr id="732" name="Parallelogram 731">
              <a:extLst>
                <a:ext uri="{FF2B5EF4-FFF2-40B4-BE49-F238E27FC236}">
                  <a16:creationId xmlns:a16="http://schemas.microsoft.com/office/drawing/2014/main" id="{57C6A57D-4067-447E-9E43-499C6D2EFFB0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33" name="TextBox 732">
              <a:extLst>
                <a:ext uri="{FF2B5EF4-FFF2-40B4-BE49-F238E27FC236}">
                  <a16:creationId xmlns:a16="http://schemas.microsoft.com/office/drawing/2014/main" id="{FDED5EF1-BEFF-4FB6-8E65-2C68AF78B860}"/>
                </a:ext>
              </a:extLst>
            </p:cNvPr>
            <p:cNvSpPr txBox="1"/>
            <p:nvPr/>
          </p:nvSpPr>
          <p:spPr>
            <a:xfrm>
              <a:off x="4346447" y="951777"/>
              <a:ext cx="1010255" cy="47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grpSp>
        <p:nvGrpSpPr>
          <p:cNvPr id="734" name="Group 733">
            <a:extLst>
              <a:ext uri="{FF2B5EF4-FFF2-40B4-BE49-F238E27FC236}">
                <a16:creationId xmlns:a16="http://schemas.microsoft.com/office/drawing/2014/main" id="{85815294-393F-48DB-A0E9-2D201DE4E1D1}"/>
              </a:ext>
            </a:extLst>
          </p:cNvPr>
          <p:cNvGrpSpPr/>
          <p:nvPr/>
        </p:nvGrpSpPr>
        <p:grpSpPr>
          <a:xfrm>
            <a:off x="7224895" y="727013"/>
            <a:ext cx="386490" cy="246221"/>
            <a:chOff x="945142" y="761367"/>
            <a:chExt cx="386490" cy="246221"/>
          </a:xfrm>
        </p:grpSpPr>
        <p:sp>
          <p:nvSpPr>
            <p:cNvPr id="735" name="Oval 734">
              <a:extLst>
                <a:ext uri="{FF2B5EF4-FFF2-40B4-BE49-F238E27FC236}">
                  <a16:creationId xmlns:a16="http://schemas.microsoft.com/office/drawing/2014/main" id="{A2EFB9AA-ADEC-48CE-B027-5BF9B368748C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2F4DB8F3-0CAF-4152-9C13-D89D8010D200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38</a:t>
              </a:r>
            </a:p>
          </p:txBody>
        </p:sp>
      </p:grp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955C2186-0F91-4B10-AA70-8544D1FB894D}"/>
              </a:ext>
            </a:extLst>
          </p:cNvPr>
          <p:cNvCxnSpPr>
            <a:stCxn id="317" idx="2"/>
            <a:endCxn id="733" idx="0"/>
          </p:cNvCxnSpPr>
          <p:nvPr/>
        </p:nvCxnSpPr>
        <p:spPr>
          <a:xfrm>
            <a:off x="7883481" y="695512"/>
            <a:ext cx="1313" cy="14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2A25E39D-9CDA-41F8-909A-26B065926C80}"/>
              </a:ext>
            </a:extLst>
          </p:cNvPr>
          <p:cNvGrpSpPr/>
          <p:nvPr/>
        </p:nvGrpSpPr>
        <p:grpSpPr>
          <a:xfrm>
            <a:off x="8404998" y="156314"/>
            <a:ext cx="851321" cy="407554"/>
            <a:chOff x="3230880" y="2718998"/>
            <a:chExt cx="1014984" cy="316187"/>
          </a:xfrm>
        </p:grpSpPr>
        <p:sp>
          <p:nvSpPr>
            <p:cNvPr id="738" name="Parallelogram 737">
              <a:extLst>
                <a:ext uri="{FF2B5EF4-FFF2-40B4-BE49-F238E27FC236}">
                  <a16:creationId xmlns:a16="http://schemas.microsoft.com/office/drawing/2014/main" id="{D3D39A6B-29E2-46D1-A078-3EA2819D17FE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39" name="TextBox 738">
              <a:extLst>
                <a:ext uri="{FF2B5EF4-FFF2-40B4-BE49-F238E27FC236}">
                  <a16:creationId xmlns:a16="http://schemas.microsoft.com/office/drawing/2014/main" id="{BC47486C-B351-4E72-9E35-11D09CDADE88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Signature</a:t>
              </a:r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AE454348-5B02-46B7-8905-438BCF43F194}"/>
              </a:ext>
            </a:extLst>
          </p:cNvPr>
          <p:cNvGrpSpPr/>
          <p:nvPr/>
        </p:nvGrpSpPr>
        <p:grpSpPr>
          <a:xfrm>
            <a:off x="8329894" y="71103"/>
            <a:ext cx="386490" cy="246221"/>
            <a:chOff x="945142" y="761367"/>
            <a:chExt cx="386490" cy="246221"/>
          </a:xfrm>
        </p:grpSpPr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84465797-31BE-4064-A048-9FF5EE73C43D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9C1A4330-7B2D-4CC4-AED6-1C73696AB9C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39</a:t>
              </a:r>
            </a:p>
          </p:txBody>
        </p:sp>
      </p:grpSp>
      <p:cxnSp>
        <p:nvCxnSpPr>
          <p:cNvPr id="750" name="Connector: Elbow 749">
            <a:extLst>
              <a:ext uri="{FF2B5EF4-FFF2-40B4-BE49-F238E27FC236}">
                <a16:creationId xmlns:a16="http://schemas.microsoft.com/office/drawing/2014/main" id="{034134B8-6205-4BB6-8826-E39E2EAF2BB3}"/>
              </a:ext>
            </a:extLst>
          </p:cNvPr>
          <p:cNvCxnSpPr>
            <a:stCxn id="733" idx="3"/>
            <a:endCxn id="359" idx="2"/>
          </p:cNvCxnSpPr>
          <p:nvPr/>
        </p:nvCxnSpPr>
        <p:spPr>
          <a:xfrm flipV="1">
            <a:off x="8425471" y="769709"/>
            <a:ext cx="284724" cy="1969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8" name="Oval 767">
            <a:extLst>
              <a:ext uri="{FF2B5EF4-FFF2-40B4-BE49-F238E27FC236}">
                <a16:creationId xmlns:a16="http://schemas.microsoft.com/office/drawing/2014/main" id="{AB7A2CEB-326C-46B0-9B7F-9B5EF24AB6C9}"/>
              </a:ext>
            </a:extLst>
          </p:cNvPr>
          <p:cNvSpPr/>
          <p:nvPr/>
        </p:nvSpPr>
        <p:spPr>
          <a:xfrm>
            <a:off x="7775994" y="2756372"/>
            <a:ext cx="157812" cy="145940"/>
          </a:xfrm>
          <a:prstGeom prst="ellipse">
            <a:avLst/>
          </a:prstGeom>
          <a:noFill/>
          <a:ln w="952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ECBC5726-F6F3-4E2C-A7E3-E434DE79A747}"/>
              </a:ext>
            </a:extLst>
          </p:cNvPr>
          <p:cNvCxnSpPr>
            <a:stCxn id="768" idx="4"/>
            <a:endCxn id="508" idx="0"/>
          </p:cNvCxnSpPr>
          <p:nvPr/>
        </p:nvCxnSpPr>
        <p:spPr>
          <a:xfrm flipH="1">
            <a:off x="7849729" y="2902312"/>
            <a:ext cx="5171" cy="26563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0C7AFFB2-83FE-48F3-8321-17E0CBA83FFA}"/>
              </a:ext>
            </a:extLst>
          </p:cNvPr>
          <p:cNvGrpSpPr/>
          <p:nvPr/>
        </p:nvGrpSpPr>
        <p:grpSpPr>
          <a:xfrm>
            <a:off x="9569752" y="4581993"/>
            <a:ext cx="1087879" cy="274584"/>
            <a:chOff x="4340352" y="951777"/>
            <a:chExt cx="1016350" cy="529928"/>
          </a:xfrm>
        </p:grpSpPr>
        <p:sp>
          <p:nvSpPr>
            <p:cNvPr id="804" name="Parallelogram 803">
              <a:extLst>
                <a:ext uri="{FF2B5EF4-FFF2-40B4-BE49-F238E27FC236}">
                  <a16:creationId xmlns:a16="http://schemas.microsoft.com/office/drawing/2014/main" id="{C9A91114-1C26-47E2-A346-7A3C9178F203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05" name="TextBox 804">
              <a:extLst>
                <a:ext uri="{FF2B5EF4-FFF2-40B4-BE49-F238E27FC236}">
                  <a16:creationId xmlns:a16="http://schemas.microsoft.com/office/drawing/2014/main" id="{57127C1A-39AB-4949-B53F-0004340065A8}"/>
                </a:ext>
              </a:extLst>
            </p:cNvPr>
            <p:cNvSpPr txBox="1"/>
            <p:nvPr/>
          </p:nvSpPr>
          <p:spPr>
            <a:xfrm>
              <a:off x="4346447" y="951777"/>
              <a:ext cx="1010255" cy="4751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cxnSp>
        <p:nvCxnSpPr>
          <p:cNvPr id="815" name="Straight Arrow Connector 814">
            <a:extLst>
              <a:ext uri="{FF2B5EF4-FFF2-40B4-BE49-F238E27FC236}">
                <a16:creationId xmlns:a16="http://schemas.microsoft.com/office/drawing/2014/main" id="{C09BD746-7792-45CE-99A5-6409F4C26FCA}"/>
              </a:ext>
            </a:extLst>
          </p:cNvPr>
          <p:cNvCxnSpPr>
            <a:cxnSpLocks/>
            <a:stCxn id="448" idx="0"/>
            <a:endCxn id="804" idx="4"/>
          </p:cNvCxnSpPr>
          <p:nvPr/>
        </p:nvCxnSpPr>
        <p:spPr>
          <a:xfrm flipV="1">
            <a:off x="10101439" y="4856577"/>
            <a:ext cx="2466" cy="14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A4E47A13-0521-4FC7-B219-697AA851BF88}"/>
              </a:ext>
            </a:extLst>
          </p:cNvPr>
          <p:cNvGrpSpPr/>
          <p:nvPr/>
        </p:nvGrpSpPr>
        <p:grpSpPr>
          <a:xfrm>
            <a:off x="9433355" y="4473461"/>
            <a:ext cx="386490" cy="246221"/>
            <a:chOff x="945142" y="761367"/>
            <a:chExt cx="386490" cy="246221"/>
          </a:xfrm>
        </p:grpSpPr>
        <p:sp>
          <p:nvSpPr>
            <p:cNvPr id="818" name="Oval 817">
              <a:extLst>
                <a:ext uri="{FF2B5EF4-FFF2-40B4-BE49-F238E27FC236}">
                  <a16:creationId xmlns:a16="http://schemas.microsoft.com/office/drawing/2014/main" id="{549B186F-E910-4D73-BBBC-BAF0AAD5B1B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9" name="TextBox 818">
              <a:extLst>
                <a:ext uri="{FF2B5EF4-FFF2-40B4-BE49-F238E27FC236}">
                  <a16:creationId xmlns:a16="http://schemas.microsoft.com/office/drawing/2014/main" id="{C61F351C-D570-41AA-A05A-09076E4B6F3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54</a:t>
              </a:r>
            </a:p>
          </p:txBody>
        </p:sp>
      </p:grpSp>
      <p:cxnSp>
        <p:nvCxnSpPr>
          <p:cNvPr id="852" name="Straight Arrow Connector 851">
            <a:extLst>
              <a:ext uri="{FF2B5EF4-FFF2-40B4-BE49-F238E27FC236}">
                <a16:creationId xmlns:a16="http://schemas.microsoft.com/office/drawing/2014/main" id="{0A30AF0B-0A78-4719-86AB-6311741FDEFB}"/>
              </a:ext>
            </a:extLst>
          </p:cNvPr>
          <p:cNvCxnSpPr>
            <a:cxnSpLocks/>
            <a:stCxn id="805" idx="1"/>
            <a:endCxn id="535" idx="6"/>
          </p:cNvCxnSpPr>
          <p:nvPr/>
        </p:nvCxnSpPr>
        <p:spPr>
          <a:xfrm flipH="1">
            <a:off x="9081041" y="4705104"/>
            <a:ext cx="495235" cy="1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Connector: Elbow 881">
            <a:extLst>
              <a:ext uri="{FF2B5EF4-FFF2-40B4-BE49-F238E27FC236}">
                <a16:creationId xmlns:a16="http://schemas.microsoft.com/office/drawing/2014/main" id="{6BD70D0D-A716-4BBF-9F4F-658349E62927}"/>
              </a:ext>
            </a:extLst>
          </p:cNvPr>
          <p:cNvCxnSpPr>
            <a:stCxn id="417" idx="6"/>
            <a:endCxn id="358" idx="1"/>
          </p:cNvCxnSpPr>
          <p:nvPr/>
        </p:nvCxnSpPr>
        <p:spPr>
          <a:xfrm flipV="1">
            <a:off x="8568915" y="1332694"/>
            <a:ext cx="277649" cy="6688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Connector: Elbow 883">
            <a:extLst>
              <a:ext uri="{FF2B5EF4-FFF2-40B4-BE49-F238E27FC236}">
                <a16:creationId xmlns:a16="http://schemas.microsoft.com/office/drawing/2014/main" id="{9574A2DC-47F3-4323-B9B0-8059954146DC}"/>
              </a:ext>
            </a:extLst>
          </p:cNvPr>
          <p:cNvCxnSpPr>
            <a:stCxn id="395" idx="3"/>
            <a:endCxn id="417" idx="0"/>
          </p:cNvCxnSpPr>
          <p:nvPr/>
        </p:nvCxnSpPr>
        <p:spPr>
          <a:xfrm>
            <a:off x="8229488" y="1495038"/>
            <a:ext cx="260521" cy="433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7" name="Group 916">
            <a:extLst>
              <a:ext uri="{FF2B5EF4-FFF2-40B4-BE49-F238E27FC236}">
                <a16:creationId xmlns:a16="http://schemas.microsoft.com/office/drawing/2014/main" id="{27267010-31FD-4EBE-8169-B2E5EE47D297}"/>
              </a:ext>
            </a:extLst>
          </p:cNvPr>
          <p:cNvGrpSpPr/>
          <p:nvPr/>
        </p:nvGrpSpPr>
        <p:grpSpPr>
          <a:xfrm>
            <a:off x="8573695" y="4927600"/>
            <a:ext cx="851321" cy="477489"/>
            <a:chOff x="3230880" y="2718998"/>
            <a:chExt cx="1014984" cy="316187"/>
          </a:xfrm>
        </p:grpSpPr>
        <p:sp>
          <p:nvSpPr>
            <p:cNvPr id="918" name="Parallelogram 917">
              <a:extLst>
                <a:ext uri="{FF2B5EF4-FFF2-40B4-BE49-F238E27FC236}">
                  <a16:creationId xmlns:a16="http://schemas.microsoft.com/office/drawing/2014/main" id="{6C80C094-3A3D-4967-A410-E99E27E61BE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19" name="TextBox 918">
              <a:extLst>
                <a:ext uri="{FF2B5EF4-FFF2-40B4-BE49-F238E27FC236}">
                  <a16:creationId xmlns:a16="http://schemas.microsoft.com/office/drawing/2014/main" id="{D0F44582-FF26-45BB-9D4C-0563AB57BEAA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Digital Signature</a:t>
              </a:r>
            </a:p>
          </p:txBody>
        </p:sp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D1E180F7-5324-4F59-B505-C177BFF237E4}"/>
              </a:ext>
            </a:extLst>
          </p:cNvPr>
          <p:cNvGrpSpPr/>
          <p:nvPr/>
        </p:nvGrpSpPr>
        <p:grpSpPr>
          <a:xfrm>
            <a:off x="8489706" y="4846549"/>
            <a:ext cx="386490" cy="246221"/>
            <a:chOff x="945142" y="761367"/>
            <a:chExt cx="386490" cy="246221"/>
          </a:xfrm>
        </p:grpSpPr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6ABCD26C-8B43-4C5D-A3E3-337B3257F4A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98D9A689-DAB5-4D03-8643-5E63083A5B2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55</a:t>
              </a:r>
            </a:p>
          </p:txBody>
        </p:sp>
      </p:grpSp>
      <p:sp>
        <p:nvSpPr>
          <p:cNvPr id="932" name="Oval 931">
            <a:extLst>
              <a:ext uri="{FF2B5EF4-FFF2-40B4-BE49-F238E27FC236}">
                <a16:creationId xmlns:a16="http://schemas.microsoft.com/office/drawing/2014/main" id="{A91108B7-BF27-4273-B1C5-12A93EB6B0B0}"/>
              </a:ext>
            </a:extLst>
          </p:cNvPr>
          <p:cNvSpPr/>
          <p:nvPr/>
        </p:nvSpPr>
        <p:spPr>
          <a:xfrm>
            <a:off x="5267268" y="2629392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63" name="Connector: Elbow 962">
            <a:extLst>
              <a:ext uri="{FF2B5EF4-FFF2-40B4-BE49-F238E27FC236}">
                <a16:creationId xmlns:a16="http://schemas.microsoft.com/office/drawing/2014/main" id="{CCB89F80-6677-4C62-9A2F-AD0C7756FFC5}"/>
              </a:ext>
            </a:extLst>
          </p:cNvPr>
          <p:cNvCxnSpPr>
            <a:stCxn id="492" idx="0"/>
            <a:endCxn id="932" idx="2"/>
          </p:cNvCxnSpPr>
          <p:nvPr/>
        </p:nvCxnSpPr>
        <p:spPr>
          <a:xfrm rot="5400000" flipH="1" flipV="1">
            <a:off x="4844473" y="2676742"/>
            <a:ext cx="397175" cy="4484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Connector: Elbow 965">
            <a:extLst>
              <a:ext uri="{FF2B5EF4-FFF2-40B4-BE49-F238E27FC236}">
                <a16:creationId xmlns:a16="http://schemas.microsoft.com/office/drawing/2014/main" id="{B550D1B9-5EB5-4064-A15A-176E28294779}"/>
              </a:ext>
            </a:extLst>
          </p:cNvPr>
          <p:cNvCxnSpPr>
            <a:cxnSpLocks/>
            <a:stCxn id="442" idx="0"/>
            <a:endCxn id="932" idx="4"/>
          </p:cNvCxnSpPr>
          <p:nvPr/>
        </p:nvCxnSpPr>
        <p:spPr>
          <a:xfrm rot="16200000" flipV="1">
            <a:off x="5599915" y="2521592"/>
            <a:ext cx="246817" cy="7542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Arrow Connector 985">
            <a:extLst>
              <a:ext uri="{FF2B5EF4-FFF2-40B4-BE49-F238E27FC236}">
                <a16:creationId xmlns:a16="http://schemas.microsoft.com/office/drawing/2014/main" id="{02664630-BE39-4E3C-8592-B7A8FDD75F64}"/>
              </a:ext>
            </a:extLst>
          </p:cNvPr>
          <p:cNvCxnSpPr>
            <a:stCxn id="515" idx="0"/>
            <a:endCxn id="283" idx="2"/>
          </p:cNvCxnSpPr>
          <p:nvPr/>
        </p:nvCxnSpPr>
        <p:spPr>
          <a:xfrm flipH="1" flipV="1">
            <a:off x="6035096" y="1659975"/>
            <a:ext cx="3773" cy="17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Arrow Connector 987">
            <a:extLst>
              <a:ext uri="{FF2B5EF4-FFF2-40B4-BE49-F238E27FC236}">
                <a16:creationId xmlns:a16="http://schemas.microsoft.com/office/drawing/2014/main" id="{6E2D2C5F-9F22-44B8-80CE-1CA0D940D03A}"/>
              </a:ext>
            </a:extLst>
          </p:cNvPr>
          <p:cNvCxnSpPr>
            <a:stCxn id="283" idx="0"/>
            <a:endCxn id="325" idx="2"/>
          </p:cNvCxnSpPr>
          <p:nvPr/>
        </p:nvCxnSpPr>
        <p:spPr>
          <a:xfrm flipH="1" flipV="1">
            <a:off x="6032869" y="1062353"/>
            <a:ext cx="2227" cy="19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3" name="Straight Arrow Connector 992">
            <a:extLst>
              <a:ext uri="{FF2B5EF4-FFF2-40B4-BE49-F238E27FC236}">
                <a16:creationId xmlns:a16="http://schemas.microsoft.com/office/drawing/2014/main" id="{D3BD5D42-EA3C-433A-89BC-44A776FBF8AC}"/>
              </a:ext>
            </a:extLst>
          </p:cNvPr>
          <p:cNvCxnSpPr>
            <a:stCxn id="326" idx="0"/>
            <a:endCxn id="354" idx="2"/>
          </p:cNvCxnSpPr>
          <p:nvPr/>
        </p:nvCxnSpPr>
        <p:spPr>
          <a:xfrm flipH="1" flipV="1">
            <a:off x="6031059" y="463557"/>
            <a:ext cx="1810" cy="18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Oval 1029">
            <a:extLst>
              <a:ext uri="{FF2B5EF4-FFF2-40B4-BE49-F238E27FC236}">
                <a16:creationId xmlns:a16="http://schemas.microsoft.com/office/drawing/2014/main" id="{C49B6879-16A3-4688-87C9-600821EB8040}"/>
              </a:ext>
            </a:extLst>
          </p:cNvPr>
          <p:cNvSpPr/>
          <p:nvPr/>
        </p:nvSpPr>
        <p:spPr>
          <a:xfrm>
            <a:off x="6975562" y="6564261"/>
            <a:ext cx="157812" cy="145940"/>
          </a:xfrm>
          <a:prstGeom prst="ellipse">
            <a:avLst/>
          </a:prstGeom>
          <a:noFill/>
          <a:ln w="9525">
            <a:solidFill>
              <a:srgbClr val="2C2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035" name="Connector: Elbow 1034">
            <a:extLst>
              <a:ext uri="{FF2B5EF4-FFF2-40B4-BE49-F238E27FC236}">
                <a16:creationId xmlns:a16="http://schemas.microsoft.com/office/drawing/2014/main" id="{32350FB9-68D8-489F-A620-A3B8DE86D79D}"/>
              </a:ext>
            </a:extLst>
          </p:cNvPr>
          <p:cNvCxnSpPr>
            <a:cxnSpLocks/>
            <a:stCxn id="652" idx="2"/>
            <a:endCxn id="1030" idx="0"/>
          </p:cNvCxnSpPr>
          <p:nvPr/>
        </p:nvCxnSpPr>
        <p:spPr>
          <a:xfrm rot="5400000">
            <a:off x="7261519" y="6127925"/>
            <a:ext cx="229285" cy="643386"/>
          </a:xfrm>
          <a:prstGeom prst="bentConnector3">
            <a:avLst>
              <a:gd name="adj1" fmla="val 26071"/>
            </a:avLst>
          </a:prstGeom>
          <a:ln>
            <a:solidFill>
              <a:srgbClr val="2C24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A6EB810D-D98C-409F-9958-D00D2877E92C}"/>
              </a:ext>
            </a:extLst>
          </p:cNvPr>
          <p:cNvCxnSpPr>
            <a:cxnSpLocks/>
            <a:stCxn id="1030" idx="6"/>
            <a:endCxn id="586" idx="1"/>
          </p:cNvCxnSpPr>
          <p:nvPr/>
        </p:nvCxnSpPr>
        <p:spPr>
          <a:xfrm flipV="1">
            <a:off x="7133374" y="6636664"/>
            <a:ext cx="170804" cy="567"/>
          </a:xfrm>
          <a:prstGeom prst="straightConnector1">
            <a:avLst/>
          </a:prstGeom>
          <a:ln>
            <a:solidFill>
              <a:srgbClr val="2C242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Group 509">
            <a:extLst>
              <a:ext uri="{FF2B5EF4-FFF2-40B4-BE49-F238E27FC236}">
                <a16:creationId xmlns:a16="http://schemas.microsoft.com/office/drawing/2014/main" id="{FAE49DB0-1CA6-4D92-BFE8-418129ABD4BA}"/>
              </a:ext>
            </a:extLst>
          </p:cNvPr>
          <p:cNvGrpSpPr/>
          <p:nvPr/>
        </p:nvGrpSpPr>
        <p:grpSpPr>
          <a:xfrm>
            <a:off x="8626764" y="-1138204"/>
            <a:ext cx="665892" cy="246221"/>
            <a:chOff x="3230878" y="2697818"/>
            <a:chExt cx="1014986" cy="342176"/>
          </a:xfrm>
        </p:grpSpPr>
        <p:sp>
          <p:nvSpPr>
            <p:cNvPr id="512" name="Parallelogram 511">
              <a:extLst>
                <a:ext uri="{FF2B5EF4-FFF2-40B4-BE49-F238E27FC236}">
                  <a16:creationId xmlns:a16="http://schemas.microsoft.com/office/drawing/2014/main" id="{51240BB9-AF49-4894-9891-13BCAD47C38E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CDE9180F-9881-44B3-AD50-F555AEC9244D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D5B25E69-6400-4E7E-9F26-BB264D91DF19}"/>
              </a:ext>
            </a:extLst>
          </p:cNvPr>
          <p:cNvGrpSpPr/>
          <p:nvPr/>
        </p:nvGrpSpPr>
        <p:grpSpPr>
          <a:xfrm>
            <a:off x="7304533" y="-293900"/>
            <a:ext cx="783850" cy="407555"/>
            <a:chOff x="3230880" y="2718997"/>
            <a:chExt cx="1014984" cy="316188"/>
          </a:xfrm>
        </p:grpSpPr>
        <p:sp>
          <p:nvSpPr>
            <p:cNvPr id="541" name="Parallelogram 540">
              <a:extLst>
                <a:ext uri="{FF2B5EF4-FFF2-40B4-BE49-F238E27FC236}">
                  <a16:creationId xmlns:a16="http://schemas.microsoft.com/office/drawing/2014/main" id="{B7BDD318-107A-42BE-A492-4B456D3618B5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5B9F258B-CF4C-4D70-8856-08C848BD3C3B}"/>
                </a:ext>
              </a:extLst>
            </p:cNvPr>
            <p:cNvSpPr txBox="1"/>
            <p:nvPr/>
          </p:nvSpPr>
          <p:spPr>
            <a:xfrm>
              <a:off x="3252215" y="2718997"/>
              <a:ext cx="975360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Input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5C0868A4-C3F0-450C-B04A-D02890D60DE3}"/>
              </a:ext>
            </a:extLst>
          </p:cNvPr>
          <p:cNvGrpSpPr/>
          <p:nvPr/>
        </p:nvGrpSpPr>
        <p:grpSpPr>
          <a:xfrm>
            <a:off x="7188903" y="-404487"/>
            <a:ext cx="410501" cy="246221"/>
            <a:chOff x="945142" y="761367"/>
            <a:chExt cx="386490" cy="246221"/>
          </a:xfrm>
        </p:grpSpPr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7DB0621D-9456-4865-8E13-4D9E0A3BCA1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CBC0F4D1-6FD6-48FA-B952-620CA082C99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36</a:t>
              </a: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FC89AFE1-FE68-422F-8116-A9117FF174B4}"/>
              </a:ext>
            </a:extLst>
          </p:cNvPr>
          <p:cNvGrpSpPr/>
          <p:nvPr/>
        </p:nvGrpSpPr>
        <p:grpSpPr>
          <a:xfrm>
            <a:off x="7850561" y="-842807"/>
            <a:ext cx="759134" cy="441569"/>
            <a:chOff x="3195983" y="928800"/>
            <a:chExt cx="818233" cy="266689"/>
          </a:xfrm>
        </p:grpSpPr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5753F17F-D100-4F57-93DA-751910200ECD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28ED1EB7-0408-4BF0-ABEE-0E79F4382CD3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Encryption</a:t>
              </a:r>
            </a:p>
          </p:txBody>
        </p:sp>
      </p:grp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68FD9EA-363A-4CEA-894A-73F0A028B72A}"/>
              </a:ext>
            </a:extLst>
          </p:cNvPr>
          <p:cNvCxnSpPr>
            <a:cxnSpLocks/>
            <a:endCxn id="542" idx="3"/>
          </p:cNvCxnSpPr>
          <p:nvPr/>
        </p:nvCxnSpPr>
        <p:spPr>
          <a:xfrm rot="5400000">
            <a:off x="8003262" y="-310224"/>
            <a:ext cx="287377" cy="1453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8186B4A6-4EED-46D4-BF1F-A0B54BDAA1B2}"/>
              </a:ext>
            </a:extLst>
          </p:cNvPr>
          <p:cNvGrpSpPr/>
          <p:nvPr/>
        </p:nvGrpSpPr>
        <p:grpSpPr>
          <a:xfrm>
            <a:off x="7653172" y="-930426"/>
            <a:ext cx="410501" cy="246221"/>
            <a:chOff x="945142" y="761367"/>
            <a:chExt cx="386490" cy="246221"/>
          </a:xfrm>
        </p:grpSpPr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69E7AADE-AE47-4451-B05A-131E4CDDF96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FE9C34D4-8CE6-43D7-8DA1-40E953FEC1C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35</a:t>
              </a:r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CCD7CA4-F48C-4020-9AD2-61DCC51707A5}"/>
              </a:ext>
            </a:extLst>
          </p:cNvPr>
          <p:cNvCxnSpPr>
            <a:cxnSpLocks/>
            <a:stCxn id="637" idx="5"/>
            <a:endCxn id="330" idx="0"/>
          </p:cNvCxnSpPr>
          <p:nvPr/>
        </p:nvCxnSpPr>
        <p:spPr>
          <a:xfrm rot="10800000" flipV="1">
            <a:off x="8298547" y="-201258"/>
            <a:ext cx="431021" cy="174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Oval 561">
            <a:extLst>
              <a:ext uri="{FF2B5EF4-FFF2-40B4-BE49-F238E27FC236}">
                <a16:creationId xmlns:a16="http://schemas.microsoft.com/office/drawing/2014/main" id="{9AB97567-886F-46D2-9779-D73096BCABB6}"/>
              </a:ext>
            </a:extLst>
          </p:cNvPr>
          <p:cNvSpPr/>
          <p:nvPr/>
        </p:nvSpPr>
        <p:spPr>
          <a:xfrm>
            <a:off x="8879608" y="-70802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665A011-9F44-48FD-BFEB-9F64D123822A}"/>
              </a:ext>
            </a:extLst>
          </p:cNvPr>
          <p:cNvCxnSpPr>
            <a:stCxn id="562" idx="2"/>
            <a:endCxn id="545" idx="3"/>
          </p:cNvCxnSpPr>
          <p:nvPr/>
        </p:nvCxnSpPr>
        <p:spPr>
          <a:xfrm flipH="1">
            <a:off x="8609694" y="-635050"/>
            <a:ext cx="269914" cy="3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C7F0299F-A25E-4C32-A0AE-1F589793776C}"/>
              </a:ext>
            </a:extLst>
          </p:cNvPr>
          <p:cNvCxnSpPr>
            <a:cxnSpLocks/>
            <a:stCxn id="638" idx="0"/>
            <a:endCxn id="562" idx="4"/>
          </p:cNvCxnSpPr>
          <p:nvPr/>
        </p:nvCxnSpPr>
        <p:spPr>
          <a:xfrm flipV="1">
            <a:off x="8957919" y="-562080"/>
            <a:ext cx="595" cy="151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35D511B-B9FD-4216-B50D-DA300E0F7DFB}"/>
              </a:ext>
            </a:extLst>
          </p:cNvPr>
          <p:cNvCxnSpPr>
            <a:cxnSpLocks/>
            <a:stCxn id="519" idx="2"/>
            <a:endCxn id="562" idx="0"/>
          </p:cNvCxnSpPr>
          <p:nvPr/>
        </p:nvCxnSpPr>
        <p:spPr>
          <a:xfrm>
            <a:off x="8953711" y="-891983"/>
            <a:ext cx="4803" cy="18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3" name="Group 562">
            <a:extLst>
              <a:ext uri="{FF2B5EF4-FFF2-40B4-BE49-F238E27FC236}">
                <a16:creationId xmlns:a16="http://schemas.microsoft.com/office/drawing/2014/main" id="{92203B1A-147B-4576-A7A8-D3EE66F92C09}"/>
              </a:ext>
            </a:extLst>
          </p:cNvPr>
          <p:cNvGrpSpPr/>
          <p:nvPr/>
        </p:nvGrpSpPr>
        <p:grpSpPr>
          <a:xfrm>
            <a:off x="8469714" y="-1223551"/>
            <a:ext cx="410501" cy="246221"/>
            <a:chOff x="945142" y="761367"/>
            <a:chExt cx="386490" cy="246221"/>
          </a:xfrm>
        </p:grpSpPr>
        <p:sp>
          <p:nvSpPr>
            <p:cNvPr id="564" name="Oval 563">
              <a:extLst>
                <a:ext uri="{FF2B5EF4-FFF2-40B4-BE49-F238E27FC236}">
                  <a16:creationId xmlns:a16="http://schemas.microsoft.com/office/drawing/2014/main" id="{00245CF7-7C77-449E-B8F0-D5EC9FFC4BB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5" name="TextBox 564">
              <a:extLst>
                <a:ext uri="{FF2B5EF4-FFF2-40B4-BE49-F238E27FC236}">
                  <a16:creationId xmlns:a16="http://schemas.microsoft.com/office/drawing/2014/main" id="{A37FEFBA-F433-4F8F-8975-8EC9F4DD8AC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33</a:t>
              </a:r>
            </a:p>
          </p:txBody>
        </p:sp>
      </p:grp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4C4E582-67B3-427B-8E82-8C90B7B49042}"/>
              </a:ext>
            </a:extLst>
          </p:cNvPr>
          <p:cNvCxnSpPr>
            <a:cxnSpLocks/>
            <a:stCxn id="646" idx="4"/>
            <a:endCxn id="617" idx="0"/>
          </p:cNvCxnSpPr>
          <p:nvPr/>
        </p:nvCxnSpPr>
        <p:spPr>
          <a:xfrm rot="5400000">
            <a:off x="8976831" y="4007732"/>
            <a:ext cx="131711" cy="1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5CA41910-7539-4B58-BA35-9133CED2B3A4}"/>
              </a:ext>
            </a:extLst>
          </p:cNvPr>
          <p:cNvCxnSpPr>
            <a:cxnSpLocks/>
            <a:stCxn id="597" idx="3"/>
            <a:endCxn id="577" idx="2"/>
          </p:cNvCxnSpPr>
          <p:nvPr/>
        </p:nvCxnSpPr>
        <p:spPr>
          <a:xfrm>
            <a:off x="9374100" y="3314914"/>
            <a:ext cx="645999" cy="383698"/>
          </a:xfrm>
          <a:prstGeom prst="bentConnector3">
            <a:avLst>
              <a:gd name="adj1" fmla="val 271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3" name="Oval 612">
            <a:extLst>
              <a:ext uri="{FF2B5EF4-FFF2-40B4-BE49-F238E27FC236}">
                <a16:creationId xmlns:a16="http://schemas.microsoft.com/office/drawing/2014/main" id="{5F168045-5FE6-4A57-AED8-48FA04F12644}"/>
              </a:ext>
            </a:extLst>
          </p:cNvPr>
          <p:cNvSpPr/>
          <p:nvPr/>
        </p:nvSpPr>
        <p:spPr>
          <a:xfrm>
            <a:off x="8039092" y="4310931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06B32FB7-96DE-4F17-8B4B-D53F9D53D0D9}"/>
              </a:ext>
            </a:extLst>
          </p:cNvPr>
          <p:cNvGrpSpPr/>
          <p:nvPr/>
        </p:nvGrpSpPr>
        <p:grpSpPr>
          <a:xfrm>
            <a:off x="7306687" y="3894387"/>
            <a:ext cx="796705" cy="374145"/>
            <a:chOff x="3230880" y="2718997"/>
            <a:chExt cx="1014984" cy="316188"/>
          </a:xfrm>
        </p:grpSpPr>
        <p:sp>
          <p:nvSpPr>
            <p:cNvPr id="619" name="Parallelogram 618">
              <a:extLst>
                <a:ext uri="{FF2B5EF4-FFF2-40B4-BE49-F238E27FC236}">
                  <a16:creationId xmlns:a16="http://schemas.microsoft.com/office/drawing/2014/main" id="{79B94202-59F5-4DD3-8D7E-F38865C34A8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23" name="TextBox 622">
              <a:extLst>
                <a:ext uri="{FF2B5EF4-FFF2-40B4-BE49-F238E27FC236}">
                  <a16:creationId xmlns:a16="http://schemas.microsoft.com/office/drawing/2014/main" id="{7B983D2B-443A-480B-A63E-A9C0762BBA64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Input</a:t>
              </a:r>
            </a:p>
          </p:txBody>
        </p: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EC147943-4E23-4799-B064-6B3D102D2572}"/>
              </a:ext>
            </a:extLst>
          </p:cNvPr>
          <p:cNvGrpSpPr/>
          <p:nvPr/>
        </p:nvGrpSpPr>
        <p:grpSpPr>
          <a:xfrm>
            <a:off x="7184391" y="3803021"/>
            <a:ext cx="386490" cy="246221"/>
            <a:chOff x="945142" y="761367"/>
            <a:chExt cx="386490" cy="246221"/>
          </a:xfrm>
        </p:grpSpPr>
        <p:sp>
          <p:nvSpPr>
            <p:cNvPr id="668" name="Oval 667">
              <a:extLst>
                <a:ext uri="{FF2B5EF4-FFF2-40B4-BE49-F238E27FC236}">
                  <a16:creationId xmlns:a16="http://schemas.microsoft.com/office/drawing/2014/main" id="{8B95BA44-9DF4-426D-AFE1-60B108BC247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0" name="TextBox 669">
              <a:extLst>
                <a:ext uri="{FF2B5EF4-FFF2-40B4-BE49-F238E27FC236}">
                  <a16:creationId xmlns:a16="http://schemas.microsoft.com/office/drawing/2014/main" id="{5CF89BD0-5FCB-469A-A13F-8F46F00DE6E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41</a:t>
              </a:r>
            </a:p>
          </p:txBody>
        </p:sp>
      </p:grpSp>
      <p:grpSp>
        <p:nvGrpSpPr>
          <p:cNvPr id="674" name="Group 673">
            <a:extLst>
              <a:ext uri="{FF2B5EF4-FFF2-40B4-BE49-F238E27FC236}">
                <a16:creationId xmlns:a16="http://schemas.microsoft.com/office/drawing/2014/main" id="{7E418299-79C4-4BB3-8C77-D7A13B55B9E7}"/>
              </a:ext>
            </a:extLst>
          </p:cNvPr>
          <p:cNvGrpSpPr/>
          <p:nvPr/>
        </p:nvGrpSpPr>
        <p:grpSpPr>
          <a:xfrm>
            <a:off x="7396151" y="4515262"/>
            <a:ext cx="811448" cy="263284"/>
            <a:chOff x="3195984" y="928800"/>
            <a:chExt cx="818232" cy="266689"/>
          </a:xfrm>
        </p:grpSpPr>
        <p:sp>
          <p:nvSpPr>
            <p:cNvPr id="675" name="Rectangle 674">
              <a:extLst>
                <a:ext uri="{FF2B5EF4-FFF2-40B4-BE49-F238E27FC236}">
                  <a16:creationId xmlns:a16="http://schemas.microsoft.com/office/drawing/2014/main" id="{7C056EFD-D25C-4CED-A0B9-464D7FE41B14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676" name="TextBox 675">
              <a:extLst>
                <a:ext uri="{FF2B5EF4-FFF2-40B4-BE49-F238E27FC236}">
                  <a16:creationId xmlns:a16="http://schemas.microsoft.com/office/drawing/2014/main" id="{0E4E05D4-0A50-467D-9759-9DA7C33BAF2A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677" name="Group 676">
            <a:extLst>
              <a:ext uri="{FF2B5EF4-FFF2-40B4-BE49-F238E27FC236}">
                <a16:creationId xmlns:a16="http://schemas.microsoft.com/office/drawing/2014/main" id="{83B28886-5A8E-4BF3-A781-C4B50A113E5E}"/>
              </a:ext>
            </a:extLst>
          </p:cNvPr>
          <p:cNvGrpSpPr/>
          <p:nvPr/>
        </p:nvGrpSpPr>
        <p:grpSpPr>
          <a:xfrm>
            <a:off x="7203078" y="4399541"/>
            <a:ext cx="386490" cy="246221"/>
            <a:chOff x="945142" y="761367"/>
            <a:chExt cx="386490" cy="246221"/>
          </a:xfrm>
        </p:grpSpPr>
        <p:sp>
          <p:nvSpPr>
            <p:cNvPr id="679" name="Oval 678">
              <a:extLst>
                <a:ext uri="{FF2B5EF4-FFF2-40B4-BE49-F238E27FC236}">
                  <a16:creationId xmlns:a16="http://schemas.microsoft.com/office/drawing/2014/main" id="{764CE5D1-551F-458B-A7F4-16714AB0253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1" name="TextBox 680">
              <a:extLst>
                <a:ext uri="{FF2B5EF4-FFF2-40B4-BE49-F238E27FC236}">
                  <a16:creationId xmlns:a16="http://schemas.microsoft.com/office/drawing/2014/main" id="{3662C160-9EF1-4614-9E6B-AC89A4A74E6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42</a:t>
              </a:r>
            </a:p>
          </p:txBody>
        </p:sp>
      </p:grpSp>
      <p:cxnSp>
        <p:nvCxnSpPr>
          <p:cNvPr id="307" name="Connector: Elbow 306">
            <a:extLst>
              <a:ext uri="{FF2B5EF4-FFF2-40B4-BE49-F238E27FC236}">
                <a16:creationId xmlns:a16="http://schemas.microsoft.com/office/drawing/2014/main" id="{301D47AF-FD9A-4430-9E72-C5C15D59D6AD}"/>
              </a:ext>
            </a:extLst>
          </p:cNvPr>
          <p:cNvCxnSpPr>
            <a:cxnSpLocks/>
            <a:stCxn id="598" idx="1"/>
            <a:endCxn id="667" idx="0"/>
          </p:cNvCxnSpPr>
          <p:nvPr/>
        </p:nvCxnSpPr>
        <p:spPr>
          <a:xfrm rot="10800000" flipV="1">
            <a:off x="7052981" y="5831514"/>
            <a:ext cx="356115" cy="2943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A130A484-9B48-495D-84EB-522F179D7D6A}"/>
              </a:ext>
            </a:extLst>
          </p:cNvPr>
          <p:cNvCxnSpPr>
            <a:cxnSpLocks/>
            <a:stCxn id="667" idx="6"/>
            <a:endCxn id="652" idx="1"/>
          </p:cNvCxnSpPr>
          <p:nvPr/>
        </p:nvCxnSpPr>
        <p:spPr>
          <a:xfrm flipV="1">
            <a:off x="7131886" y="6196771"/>
            <a:ext cx="160244" cy="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Elbow 375">
            <a:extLst>
              <a:ext uri="{FF2B5EF4-FFF2-40B4-BE49-F238E27FC236}">
                <a16:creationId xmlns:a16="http://schemas.microsoft.com/office/drawing/2014/main" id="{6C3B1D16-DBEF-4775-9CA4-F3FCD97460F9}"/>
              </a:ext>
            </a:extLst>
          </p:cNvPr>
          <p:cNvCxnSpPr>
            <a:cxnSpLocks/>
            <a:stCxn id="617" idx="1"/>
            <a:endCxn id="613" idx="0"/>
          </p:cNvCxnSpPr>
          <p:nvPr/>
        </p:nvCxnSpPr>
        <p:spPr>
          <a:xfrm rot="10800000" flipV="1">
            <a:off x="8117999" y="4199427"/>
            <a:ext cx="439519" cy="1115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B16FE1D2-A48E-4648-B53E-3FE7B8E3E959}"/>
              </a:ext>
            </a:extLst>
          </p:cNvPr>
          <p:cNvGrpSpPr/>
          <p:nvPr/>
        </p:nvGrpSpPr>
        <p:grpSpPr>
          <a:xfrm>
            <a:off x="9429043" y="6495462"/>
            <a:ext cx="878378" cy="409915"/>
            <a:chOff x="3195983" y="928800"/>
            <a:chExt cx="818233" cy="266689"/>
          </a:xfrm>
        </p:grpSpPr>
        <p:sp>
          <p:nvSpPr>
            <p:cNvPr id="741" name="Rectangle 740">
              <a:extLst>
                <a:ext uri="{FF2B5EF4-FFF2-40B4-BE49-F238E27FC236}">
                  <a16:creationId xmlns:a16="http://schemas.microsoft.com/office/drawing/2014/main" id="{F9C27228-FFB7-44E7-BB82-C5B6D464D41A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42" name="TextBox 741">
              <a:extLst>
                <a:ext uri="{FF2B5EF4-FFF2-40B4-BE49-F238E27FC236}">
                  <a16:creationId xmlns:a16="http://schemas.microsoft.com/office/drawing/2014/main" id="{C29F2CA4-9344-4AC7-948D-403CB97AC3F2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Encryption</a:t>
              </a:r>
            </a:p>
          </p:txBody>
        </p:sp>
      </p:grp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C60CF887-886A-469A-9C6E-8CD72CB5C22D}"/>
              </a:ext>
            </a:extLst>
          </p:cNvPr>
          <p:cNvGrpSpPr/>
          <p:nvPr/>
        </p:nvGrpSpPr>
        <p:grpSpPr>
          <a:xfrm>
            <a:off x="8377237" y="6065058"/>
            <a:ext cx="726374" cy="246221"/>
            <a:chOff x="3230878" y="2697818"/>
            <a:chExt cx="1014986" cy="342176"/>
          </a:xfrm>
        </p:grpSpPr>
        <p:sp>
          <p:nvSpPr>
            <p:cNvPr id="744" name="Parallelogram 743">
              <a:extLst>
                <a:ext uri="{FF2B5EF4-FFF2-40B4-BE49-F238E27FC236}">
                  <a16:creationId xmlns:a16="http://schemas.microsoft.com/office/drawing/2014/main" id="{7CAF80BB-F1D4-45BD-B5E7-E1E6AEDBF991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45" name="TextBox 744">
              <a:extLst>
                <a:ext uri="{FF2B5EF4-FFF2-40B4-BE49-F238E27FC236}">
                  <a16:creationId xmlns:a16="http://schemas.microsoft.com/office/drawing/2014/main" id="{199097D6-9C24-4E76-A214-E1BCD81992B1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</a:p>
          </p:txBody>
        </p:sp>
      </p:grp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9288D8CA-6E46-4CA6-A133-9D9BA154994F}"/>
              </a:ext>
            </a:extLst>
          </p:cNvPr>
          <p:cNvCxnSpPr>
            <a:cxnSpLocks/>
            <a:stCxn id="622" idx="0"/>
            <a:endCxn id="744" idx="4"/>
          </p:cNvCxnSpPr>
          <p:nvPr/>
        </p:nvCxnSpPr>
        <p:spPr>
          <a:xfrm flipH="1" flipV="1">
            <a:off x="8740425" y="6307818"/>
            <a:ext cx="4933" cy="21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6" name="Group 745">
            <a:extLst>
              <a:ext uri="{FF2B5EF4-FFF2-40B4-BE49-F238E27FC236}">
                <a16:creationId xmlns:a16="http://schemas.microsoft.com/office/drawing/2014/main" id="{967076B8-C5A3-4DC0-B221-303236AF0414}"/>
              </a:ext>
            </a:extLst>
          </p:cNvPr>
          <p:cNvGrpSpPr/>
          <p:nvPr/>
        </p:nvGrpSpPr>
        <p:grpSpPr>
          <a:xfrm>
            <a:off x="8262319" y="5975782"/>
            <a:ext cx="386490" cy="246221"/>
            <a:chOff x="945142" y="761367"/>
            <a:chExt cx="386490" cy="246221"/>
          </a:xfrm>
        </p:grpSpPr>
        <p:sp>
          <p:nvSpPr>
            <p:cNvPr id="747" name="Oval 746">
              <a:extLst>
                <a:ext uri="{FF2B5EF4-FFF2-40B4-BE49-F238E27FC236}">
                  <a16:creationId xmlns:a16="http://schemas.microsoft.com/office/drawing/2014/main" id="{93924E0E-72CB-4E17-B8C7-C30810CA952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TextBox 747">
              <a:extLst>
                <a:ext uri="{FF2B5EF4-FFF2-40B4-BE49-F238E27FC236}">
                  <a16:creationId xmlns:a16="http://schemas.microsoft.com/office/drawing/2014/main" id="{AC6A86EE-9461-4A1B-BE5D-0D75A6BCA6B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49</a:t>
              </a:r>
            </a:p>
          </p:txBody>
        </p:sp>
      </p:grpSp>
      <p:grpSp>
        <p:nvGrpSpPr>
          <p:cNvPr id="749" name="Group 748">
            <a:extLst>
              <a:ext uri="{FF2B5EF4-FFF2-40B4-BE49-F238E27FC236}">
                <a16:creationId xmlns:a16="http://schemas.microsoft.com/office/drawing/2014/main" id="{6D6F7B21-3FBC-4270-A6B2-A0311F48D2AA}"/>
              </a:ext>
            </a:extLst>
          </p:cNvPr>
          <p:cNvGrpSpPr/>
          <p:nvPr/>
        </p:nvGrpSpPr>
        <p:grpSpPr>
          <a:xfrm>
            <a:off x="8350855" y="5658526"/>
            <a:ext cx="726374" cy="246221"/>
            <a:chOff x="3230878" y="2697818"/>
            <a:chExt cx="1014986" cy="342176"/>
          </a:xfrm>
        </p:grpSpPr>
        <p:sp>
          <p:nvSpPr>
            <p:cNvPr id="751" name="Parallelogram 750">
              <a:extLst>
                <a:ext uri="{FF2B5EF4-FFF2-40B4-BE49-F238E27FC236}">
                  <a16:creationId xmlns:a16="http://schemas.microsoft.com/office/drawing/2014/main" id="{11F2FCA0-588F-4E90-9BCF-D8C1006141EC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52" name="TextBox 751">
              <a:extLst>
                <a:ext uri="{FF2B5EF4-FFF2-40B4-BE49-F238E27FC236}">
                  <a16:creationId xmlns:a16="http://schemas.microsoft.com/office/drawing/2014/main" id="{6E12BBFC-69A9-4374-A40C-F8936F9B4707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2ABF6175-12BC-4092-B3AD-0C7819233B6D}"/>
              </a:ext>
            </a:extLst>
          </p:cNvPr>
          <p:cNvGrpSpPr/>
          <p:nvPr/>
        </p:nvGrpSpPr>
        <p:grpSpPr>
          <a:xfrm>
            <a:off x="8201978" y="5559029"/>
            <a:ext cx="386490" cy="246221"/>
            <a:chOff x="945142" y="761367"/>
            <a:chExt cx="386490" cy="246221"/>
          </a:xfrm>
        </p:grpSpPr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86020753-1D37-4E2D-9760-3D2682164BF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5" name="TextBox 754">
              <a:extLst>
                <a:ext uri="{FF2B5EF4-FFF2-40B4-BE49-F238E27FC236}">
                  <a16:creationId xmlns:a16="http://schemas.microsoft.com/office/drawing/2014/main" id="{192DA84D-D29E-4961-9A24-0F8464AADE65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</p:txBody>
        </p:sp>
      </p:grpSp>
      <p:sp>
        <p:nvSpPr>
          <p:cNvPr id="756" name="Oval 755">
            <a:extLst>
              <a:ext uri="{FF2B5EF4-FFF2-40B4-BE49-F238E27FC236}">
                <a16:creationId xmlns:a16="http://schemas.microsoft.com/office/drawing/2014/main" id="{EFC3E8D6-58A7-48F6-8F36-B2B288CD8B28}"/>
              </a:ext>
            </a:extLst>
          </p:cNvPr>
          <p:cNvSpPr/>
          <p:nvPr/>
        </p:nvSpPr>
        <p:spPr>
          <a:xfrm>
            <a:off x="9220811" y="6120881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D9028CAF-5E52-48DE-B508-CE66546D3D60}"/>
              </a:ext>
            </a:extLst>
          </p:cNvPr>
          <p:cNvCxnSpPr>
            <a:cxnSpLocks/>
            <a:stCxn id="745" idx="3"/>
            <a:endCxn id="756" idx="2"/>
          </p:cNvCxnSpPr>
          <p:nvPr/>
        </p:nvCxnSpPr>
        <p:spPr>
          <a:xfrm>
            <a:off x="9090523" y="6188169"/>
            <a:ext cx="130288" cy="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Connector: Elbow 498">
            <a:extLst>
              <a:ext uri="{FF2B5EF4-FFF2-40B4-BE49-F238E27FC236}">
                <a16:creationId xmlns:a16="http://schemas.microsoft.com/office/drawing/2014/main" id="{FC2F8C62-3F52-409D-A30C-CF25C69647B0}"/>
              </a:ext>
            </a:extLst>
          </p:cNvPr>
          <p:cNvCxnSpPr>
            <a:stCxn id="756" idx="4"/>
            <a:endCxn id="742" idx="1"/>
          </p:cNvCxnSpPr>
          <p:nvPr/>
        </p:nvCxnSpPr>
        <p:spPr>
          <a:xfrm rot="16200000" flipH="1">
            <a:off x="9151905" y="6414633"/>
            <a:ext cx="424950" cy="1293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3" name="Group 762">
            <a:extLst>
              <a:ext uri="{FF2B5EF4-FFF2-40B4-BE49-F238E27FC236}">
                <a16:creationId xmlns:a16="http://schemas.microsoft.com/office/drawing/2014/main" id="{35D889DA-A3AC-4522-8BD4-476937A323EC}"/>
              </a:ext>
            </a:extLst>
          </p:cNvPr>
          <p:cNvGrpSpPr/>
          <p:nvPr/>
        </p:nvGrpSpPr>
        <p:grpSpPr>
          <a:xfrm>
            <a:off x="9245766" y="6382969"/>
            <a:ext cx="386490" cy="246221"/>
            <a:chOff x="945142" y="761367"/>
            <a:chExt cx="386490" cy="246221"/>
          </a:xfrm>
        </p:grpSpPr>
        <p:sp>
          <p:nvSpPr>
            <p:cNvPr id="764" name="Oval 763">
              <a:extLst>
                <a:ext uri="{FF2B5EF4-FFF2-40B4-BE49-F238E27FC236}">
                  <a16:creationId xmlns:a16="http://schemas.microsoft.com/office/drawing/2014/main" id="{25F65D5E-C7D0-4F40-BD96-513536F280B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DF71E177-AFC1-49E5-86B1-2F05001D6C9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51</a:t>
              </a:r>
            </a:p>
          </p:txBody>
        </p:sp>
      </p:grp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6652EC99-B846-433D-B743-17C44990D756}"/>
              </a:ext>
            </a:extLst>
          </p:cNvPr>
          <p:cNvCxnSpPr>
            <a:stCxn id="742" idx="0"/>
            <a:endCxn id="567" idx="3"/>
          </p:cNvCxnSpPr>
          <p:nvPr/>
        </p:nvCxnSpPr>
        <p:spPr>
          <a:xfrm flipH="1" flipV="1">
            <a:off x="9866729" y="6317835"/>
            <a:ext cx="1503" cy="184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B6E5C42C-0718-430C-9673-A4F1154F52B2}"/>
              </a:ext>
            </a:extLst>
          </p:cNvPr>
          <p:cNvGrpSpPr/>
          <p:nvPr/>
        </p:nvGrpSpPr>
        <p:grpSpPr>
          <a:xfrm>
            <a:off x="9806810" y="1018900"/>
            <a:ext cx="813979" cy="435265"/>
            <a:chOff x="3230880" y="2718998"/>
            <a:chExt cx="1014984" cy="316187"/>
          </a:xfrm>
        </p:grpSpPr>
        <p:sp>
          <p:nvSpPr>
            <p:cNvPr id="782" name="Parallelogram 781">
              <a:extLst>
                <a:ext uri="{FF2B5EF4-FFF2-40B4-BE49-F238E27FC236}">
                  <a16:creationId xmlns:a16="http://schemas.microsoft.com/office/drawing/2014/main" id="{D3CF6E51-FF24-445C-A720-7853575F3A8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83" name="TextBox 782">
              <a:extLst>
                <a:ext uri="{FF2B5EF4-FFF2-40B4-BE49-F238E27FC236}">
                  <a16:creationId xmlns:a16="http://schemas.microsoft.com/office/drawing/2014/main" id="{CB4B842D-6712-417A-8DF8-B604549DC915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29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sp>
        <p:nvSpPr>
          <p:cNvPr id="798" name="Oval 797">
            <a:extLst>
              <a:ext uri="{FF2B5EF4-FFF2-40B4-BE49-F238E27FC236}">
                <a16:creationId xmlns:a16="http://schemas.microsoft.com/office/drawing/2014/main" id="{B0D0D2A4-6EF2-41BE-8B3E-43AE84CB3723}"/>
              </a:ext>
            </a:extLst>
          </p:cNvPr>
          <p:cNvSpPr/>
          <p:nvPr/>
        </p:nvSpPr>
        <p:spPr>
          <a:xfrm>
            <a:off x="10138711" y="159942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14" name="Straight Arrow Connector 713">
            <a:extLst>
              <a:ext uri="{FF2B5EF4-FFF2-40B4-BE49-F238E27FC236}">
                <a16:creationId xmlns:a16="http://schemas.microsoft.com/office/drawing/2014/main" id="{06AEB2CC-B13A-4996-AA1D-FFB33BE7997C}"/>
              </a:ext>
            </a:extLst>
          </p:cNvPr>
          <p:cNvCxnSpPr>
            <a:stCxn id="798" idx="0"/>
            <a:endCxn id="782" idx="4"/>
          </p:cNvCxnSpPr>
          <p:nvPr/>
        </p:nvCxnSpPr>
        <p:spPr>
          <a:xfrm flipH="1" flipV="1">
            <a:off x="10213800" y="1454165"/>
            <a:ext cx="3817" cy="145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6" name="Group 805">
            <a:extLst>
              <a:ext uri="{FF2B5EF4-FFF2-40B4-BE49-F238E27FC236}">
                <a16:creationId xmlns:a16="http://schemas.microsoft.com/office/drawing/2014/main" id="{A56E7542-A236-480E-843D-56C4390B4FE1}"/>
              </a:ext>
            </a:extLst>
          </p:cNvPr>
          <p:cNvGrpSpPr/>
          <p:nvPr/>
        </p:nvGrpSpPr>
        <p:grpSpPr>
          <a:xfrm>
            <a:off x="9713676" y="904212"/>
            <a:ext cx="386490" cy="246221"/>
            <a:chOff x="945142" y="761367"/>
            <a:chExt cx="386490" cy="246221"/>
          </a:xfrm>
        </p:grpSpPr>
        <p:sp>
          <p:nvSpPr>
            <p:cNvPr id="807" name="Oval 806">
              <a:extLst>
                <a:ext uri="{FF2B5EF4-FFF2-40B4-BE49-F238E27FC236}">
                  <a16:creationId xmlns:a16="http://schemas.microsoft.com/office/drawing/2014/main" id="{E50B024A-B5F6-4EB3-BF26-14FBCC73ED5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8" name="TextBox 807">
              <a:extLst>
                <a:ext uri="{FF2B5EF4-FFF2-40B4-BE49-F238E27FC236}">
                  <a16:creationId xmlns:a16="http://schemas.microsoft.com/office/drawing/2014/main" id="{7E120D12-65CE-4EEC-B0F2-BA330C15C9B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57</a:t>
              </a:r>
            </a:p>
          </p:txBody>
        </p:sp>
      </p:grpSp>
      <p:sp>
        <p:nvSpPr>
          <p:cNvPr id="826" name="Oval 825">
            <a:extLst>
              <a:ext uri="{FF2B5EF4-FFF2-40B4-BE49-F238E27FC236}">
                <a16:creationId xmlns:a16="http://schemas.microsoft.com/office/drawing/2014/main" id="{30E9DD01-2BB6-4F65-B442-97EF264F37B9}"/>
              </a:ext>
            </a:extLst>
          </p:cNvPr>
          <p:cNvSpPr/>
          <p:nvPr/>
        </p:nvSpPr>
        <p:spPr>
          <a:xfrm>
            <a:off x="9652449" y="779708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775" name="Connector: Elbow 774">
            <a:extLst>
              <a:ext uri="{FF2B5EF4-FFF2-40B4-BE49-F238E27FC236}">
                <a16:creationId xmlns:a16="http://schemas.microsoft.com/office/drawing/2014/main" id="{F586E267-B3DE-4F4C-B2FC-0784564365A5}"/>
              </a:ext>
            </a:extLst>
          </p:cNvPr>
          <p:cNvCxnSpPr>
            <a:cxnSpLocks/>
            <a:stCxn id="358" idx="3"/>
            <a:endCxn id="826" idx="4"/>
          </p:cNvCxnSpPr>
          <p:nvPr/>
        </p:nvCxnSpPr>
        <p:spPr>
          <a:xfrm flipV="1">
            <a:off x="9656551" y="925648"/>
            <a:ext cx="74804" cy="407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1" name="Group 860">
            <a:extLst>
              <a:ext uri="{FF2B5EF4-FFF2-40B4-BE49-F238E27FC236}">
                <a16:creationId xmlns:a16="http://schemas.microsoft.com/office/drawing/2014/main" id="{D91D5C13-46FC-4797-999E-BB6BF2BB2DA9}"/>
              </a:ext>
            </a:extLst>
          </p:cNvPr>
          <p:cNvGrpSpPr/>
          <p:nvPr/>
        </p:nvGrpSpPr>
        <p:grpSpPr>
          <a:xfrm>
            <a:off x="9948496" y="491113"/>
            <a:ext cx="818117" cy="266689"/>
            <a:chOff x="3195983" y="928800"/>
            <a:chExt cx="818233" cy="266689"/>
          </a:xfrm>
        </p:grpSpPr>
        <p:sp>
          <p:nvSpPr>
            <p:cNvPr id="862" name="Rectangle 861">
              <a:extLst>
                <a:ext uri="{FF2B5EF4-FFF2-40B4-BE49-F238E27FC236}">
                  <a16:creationId xmlns:a16="http://schemas.microsoft.com/office/drawing/2014/main" id="{248B52FE-20BF-45DF-906B-CCFBF9236C65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63" name="TextBox 862">
              <a:extLst>
                <a:ext uri="{FF2B5EF4-FFF2-40B4-BE49-F238E27FC236}">
                  <a16:creationId xmlns:a16="http://schemas.microsoft.com/office/drawing/2014/main" id="{B6F31D29-3F17-4BA3-9708-49558B5593F5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855" name="Group 854">
            <a:extLst>
              <a:ext uri="{FF2B5EF4-FFF2-40B4-BE49-F238E27FC236}">
                <a16:creationId xmlns:a16="http://schemas.microsoft.com/office/drawing/2014/main" id="{D64CBABB-B982-4202-A4D1-28DC52CFF20B}"/>
              </a:ext>
            </a:extLst>
          </p:cNvPr>
          <p:cNvGrpSpPr/>
          <p:nvPr/>
        </p:nvGrpSpPr>
        <p:grpSpPr>
          <a:xfrm>
            <a:off x="9752702" y="365374"/>
            <a:ext cx="410501" cy="246221"/>
            <a:chOff x="945142" y="761367"/>
            <a:chExt cx="386490" cy="246221"/>
          </a:xfrm>
        </p:grpSpPr>
        <p:sp>
          <p:nvSpPr>
            <p:cNvPr id="856" name="Oval 855">
              <a:extLst>
                <a:ext uri="{FF2B5EF4-FFF2-40B4-BE49-F238E27FC236}">
                  <a16:creationId xmlns:a16="http://schemas.microsoft.com/office/drawing/2014/main" id="{C52FBC10-A913-4BBA-9DCA-67E32F37591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7" name="TextBox 856">
              <a:extLst>
                <a:ext uri="{FF2B5EF4-FFF2-40B4-BE49-F238E27FC236}">
                  <a16:creationId xmlns:a16="http://schemas.microsoft.com/office/drawing/2014/main" id="{D91B7DB5-6B10-428E-BC05-F9912A2EE15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58</a:t>
              </a:r>
            </a:p>
          </p:txBody>
        </p:sp>
      </p:grpSp>
      <p:cxnSp>
        <p:nvCxnSpPr>
          <p:cNvPr id="894" name="Connector: Elbow 893">
            <a:extLst>
              <a:ext uri="{FF2B5EF4-FFF2-40B4-BE49-F238E27FC236}">
                <a16:creationId xmlns:a16="http://schemas.microsoft.com/office/drawing/2014/main" id="{AB3F21FA-8F45-4A65-BB4F-9532D258A413}"/>
              </a:ext>
            </a:extLst>
          </p:cNvPr>
          <p:cNvCxnSpPr>
            <a:cxnSpLocks/>
            <a:stCxn id="826" idx="0"/>
            <a:endCxn id="863" idx="1"/>
          </p:cNvCxnSpPr>
          <p:nvPr/>
        </p:nvCxnSpPr>
        <p:spPr>
          <a:xfrm rot="5400000" flipH="1" flipV="1">
            <a:off x="9759487" y="590700"/>
            <a:ext cx="160877" cy="2171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Straight Arrow Connector 899">
            <a:extLst>
              <a:ext uri="{FF2B5EF4-FFF2-40B4-BE49-F238E27FC236}">
                <a16:creationId xmlns:a16="http://schemas.microsoft.com/office/drawing/2014/main" id="{50388FF2-F511-4071-A201-683497D17DB1}"/>
              </a:ext>
            </a:extLst>
          </p:cNvPr>
          <p:cNvCxnSpPr>
            <a:cxnSpLocks/>
            <a:stCxn id="863" idx="0"/>
            <a:endCxn id="630" idx="3"/>
          </p:cNvCxnSpPr>
          <p:nvPr/>
        </p:nvCxnSpPr>
        <p:spPr>
          <a:xfrm flipH="1" flipV="1">
            <a:off x="10357071" y="-49691"/>
            <a:ext cx="483" cy="5454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AB6920C8-2F62-4853-B521-0BF6E5E82A3C}"/>
              </a:ext>
            </a:extLst>
          </p:cNvPr>
          <p:cNvCxnSpPr>
            <a:cxnSpLocks/>
            <a:stCxn id="542" idx="1"/>
            <a:endCxn id="359" idx="4"/>
          </p:cNvCxnSpPr>
          <p:nvPr/>
        </p:nvCxnSpPr>
        <p:spPr>
          <a:xfrm rot="10800000" flipH="1" flipV="1">
            <a:off x="7321009" y="-93845"/>
            <a:ext cx="1468091" cy="936524"/>
          </a:xfrm>
          <a:prstGeom prst="bentConnector4">
            <a:avLst>
              <a:gd name="adj1" fmla="val -4937"/>
              <a:gd name="adj2" fmla="val 1355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CF4B766-F1FF-4693-A07B-C283C22344D0}"/>
              </a:ext>
            </a:extLst>
          </p:cNvPr>
          <p:cNvCxnSpPr>
            <a:stCxn id="410" idx="3"/>
            <a:endCxn id="646" idx="0"/>
          </p:cNvCxnSpPr>
          <p:nvPr/>
        </p:nvCxnSpPr>
        <p:spPr>
          <a:xfrm>
            <a:off x="8207061" y="3637052"/>
            <a:ext cx="836297" cy="1595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10BCD744-FB23-4676-BDF6-2358DA22D8BD}"/>
              </a:ext>
            </a:extLst>
          </p:cNvPr>
          <p:cNvGrpSpPr/>
          <p:nvPr/>
        </p:nvGrpSpPr>
        <p:grpSpPr>
          <a:xfrm>
            <a:off x="8536321" y="4074260"/>
            <a:ext cx="1008359" cy="254991"/>
            <a:chOff x="3230880" y="2718997"/>
            <a:chExt cx="1014984" cy="316188"/>
          </a:xfrm>
        </p:grpSpPr>
        <p:sp>
          <p:nvSpPr>
            <p:cNvPr id="616" name="Parallelogram 615">
              <a:extLst>
                <a:ext uri="{FF2B5EF4-FFF2-40B4-BE49-F238E27FC236}">
                  <a16:creationId xmlns:a16="http://schemas.microsoft.com/office/drawing/2014/main" id="{077BD599-0F5C-4B8E-B282-AD571C1355CA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17" name="TextBox 616">
              <a:extLst>
                <a:ext uri="{FF2B5EF4-FFF2-40B4-BE49-F238E27FC236}">
                  <a16:creationId xmlns:a16="http://schemas.microsoft.com/office/drawing/2014/main" id="{F8FA2310-C3BE-4F00-B336-FB24460B2072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Key</a:t>
              </a:r>
            </a:p>
          </p:txBody>
        </p:sp>
      </p:grpSp>
      <p:grpSp>
        <p:nvGrpSpPr>
          <p:cNvPr id="627" name="Group 626">
            <a:extLst>
              <a:ext uri="{FF2B5EF4-FFF2-40B4-BE49-F238E27FC236}">
                <a16:creationId xmlns:a16="http://schemas.microsoft.com/office/drawing/2014/main" id="{D6CD58DB-9B25-40A8-A462-B99F4795C7F6}"/>
              </a:ext>
            </a:extLst>
          </p:cNvPr>
          <p:cNvGrpSpPr/>
          <p:nvPr/>
        </p:nvGrpSpPr>
        <p:grpSpPr>
          <a:xfrm>
            <a:off x="8390863" y="3954234"/>
            <a:ext cx="386490" cy="246221"/>
            <a:chOff x="945142" y="761367"/>
            <a:chExt cx="386490" cy="246221"/>
          </a:xfrm>
        </p:grpSpPr>
        <p:sp>
          <p:nvSpPr>
            <p:cNvPr id="628" name="Oval 627">
              <a:extLst>
                <a:ext uri="{FF2B5EF4-FFF2-40B4-BE49-F238E27FC236}">
                  <a16:creationId xmlns:a16="http://schemas.microsoft.com/office/drawing/2014/main" id="{B424FAD7-488B-4CE9-9F41-304083CDC1F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1" name="TextBox 630">
              <a:extLst>
                <a:ext uri="{FF2B5EF4-FFF2-40B4-BE49-F238E27FC236}">
                  <a16:creationId xmlns:a16="http://schemas.microsoft.com/office/drawing/2014/main" id="{0DDE3A1A-926C-45D0-BF7A-1FD2284DED54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41</a:t>
              </a:r>
            </a:p>
          </p:txBody>
        </p:sp>
      </p:grp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B55BF79-09B7-4C1C-ABD8-C75B5665EE6B}"/>
              </a:ext>
            </a:extLst>
          </p:cNvPr>
          <p:cNvCxnSpPr>
            <a:cxnSpLocks/>
            <a:stCxn id="646" idx="2"/>
            <a:endCxn id="623" idx="3"/>
          </p:cNvCxnSpPr>
          <p:nvPr/>
        </p:nvCxnSpPr>
        <p:spPr>
          <a:xfrm rot="10800000" flipV="1">
            <a:off x="8089036" y="3869578"/>
            <a:ext cx="875416" cy="208463"/>
          </a:xfrm>
          <a:prstGeom prst="bentConnector3">
            <a:avLst>
              <a:gd name="adj1" fmla="val 598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23F2B6EC-7EFA-4675-AD5A-9CAA65EA7989}"/>
              </a:ext>
            </a:extLst>
          </p:cNvPr>
          <p:cNvCxnSpPr>
            <a:cxnSpLocks/>
            <a:stCxn id="408" idx="1"/>
            <a:endCxn id="760" idx="6"/>
          </p:cNvCxnSpPr>
          <p:nvPr/>
        </p:nvCxnSpPr>
        <p:spPr>
          <a:xfrm rot="10800000" flipV="1">
            <a:off x="9078141" y="4117623"/>
            <a:ext cx="614343" cy="323330"/>
          </a:xfrm>
          <a:prstGeom prst="bentConnector3">
            <a:avLst>
              <a:gd name="adj1" fmla="val 160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8EC06A3-7098-4EEC-A136-41C1E15B05D4}"/>
              </a:ext>
            </a:extLst>
          </p:cNvPr>
          <p:cNvCxnSpPr>
            <a:cxnSpLocks/>
            <a:stCxn id="613" idx="2"/>
            <a:endCxn id="676" idx="0"/>
          </p:cNvCxnSpPr>
          <p:nvPr/>
        </p:nvCxnSpPr>
        <p:spPr>
          <a:xfrm rot="10800000" flipV="1">
            <a:off x="7801876" y="4383900"/>
            <a:ext cx="237217" cy="1359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9" name="Group 668">
            <a:extLst>
              <a:ext uri="{FF2B5EF4-FFF2-40B4-BE49-F238E27FC236}">
                <a16:creationId xmlns:a16="http://schemas.microsoft.com/office/drawing/2014/main" id="{A93E0D08-243F-429C-A1C4-EE01D8F2788D}"/>
              </a:ext>
            </a:extLst>
          </p:cNvPr>
          <p:cNvGrpSpPr/>
          <p:nvPr/>
        </p:nvGrpSpPr>
        <p:grpSpPr>
          <a:xfrm>
            <a:off x="7414905" y="4950922"/>
            <a:ext cx="767631" cy="254991"/>
            <a:chOff x="3230880" y="2718997"/>
            <a:chExt cx="1014984" cy="316188"/>
          </a:xfrm>
        </p:grpSpPr>
        <p:sp>
          <p:nvSpPr>
            <p:cNvPr id="671" name="Parallelogram 670">
              <a:extLst>
                <a:ext uri="{FF2B5EF4-FFF2-40B4-BE49-F238E27FC236}">
                  <a16:creationId xmlns:a16="http://schemas.microsoft.com/office/drawing/2014/main" id="{45FC6263-4D55-4473-BE7B-03B64F38484C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72" name="TextBox 671">
              <a:extLst>
                <a:ext uri="{FF2B5EF4-FFF2-40B4-BE49-F238E27FC236}">
                  <a16:creationId xmlns:a16="http://schemas.microsoft.com/office/drawing/2014/main" id="{ABE50A14-C971-4252-98AC-45BFF11D8AA7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673" name="Group 672">
            <a:extLst>
              <a:ext uri="{FF2B5EF4-FFF2-40B4-BE49-F238E27FC236}">
                <a16:creationId xmlns:a16="http://schemas.microsoft.com/office/drawing/2014/main" id="{6C654A66-45A1-4844-9A33-A8EB51F8F97A}"/>
              </a:ext>
            </a:extLst>
          </p:cNvPr>
          <p:cNvGrpSpPr/>
          <p:nvPr/>
        </p:nvGrpSpPr>
        <p:grpSpPr>
          <a:xfrm>
            <a:off x="7290435" y="4842141"/>
            <a:ext cx="386490" cy="246221"/>
            <a:chOff x="945142" y="761367"/>
            <a:chExt cx="386490" cy="246221"/>
          </a:xfrm>
        </p:grpSpPr>
        <p:sp>
          <p:nvSpPr>
            <p:cNvPr id="715" name="Oval 714">
              <a:extLst>
                <a:ext uri="{FF2B5EF4-FFF2-40B4-BE49-F238E27FC236}">
                  <a16:creationId xmlns:a16="http://schemas.microsoft.com/office/drawing/2014/main" id="{0A334B37-F1E4-4EF0-8336-2B554F86A59C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TextBox 756">
              <a:extLst>
                <a:ext uri="{FF2B5EF4-FFF2-40B4-BE49-F238E27FC236}">
                  <a16:creationId xmlns:a16="http://schemas.microsoft.com/office/drawing/2014/main" id="{5DD8794A-5A2B-4849-9CA7-2F3DB213C8E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43</a:t>
              </a:r>
            </a:p>
          </p:txBody>
        </p:sp>
      </p:grp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EA076248-F501-45B1-9CFF-DBD435F756DE}"/>
              </a:ext>
            </a:extLst>
          </p:cNvPr>
          <p:cNvCxnSpPr>
            <a:stCxn id="542" idx="0"/>
            <a:endCxn id="399" idx="0"/>
          </p:cNvCxnSpPr>
          <p:nvPr/>
        </p:nvCxnSpPr>
        <p:spPr>
          <a:xfrm rot="16200000" flipH="1" flipV="1">
            <a:off x="7261088" y="-724653"/>
            <a:ext cx="5794" cy="867300"/>
          </a:xfrm>
          <a:prstGeom prst="bentConnector3">
            <a:avLst>
              <a:gd name="adj1" fmla="val -394546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ctor: Elbow 293">
            <a:extLst>
              <a:ext uri="{FF2B5EF4-FFF2-40B4-BE49-F238E27FC236}">
                <a16:creationId xmlns:a16="http://schemas.microsoft.com/office/drawing/2014/main" id="{F9FE9C10-3786-4A8C-B523-029AE9BBD0C1}"/>
              </a:ext>
            </a:extLst>
          </p:cNvPr>
          <p:cNvCxnSpPr>
            <a:cxnSpLocks/>
            <a:stCxn id="752" idx="3"/>
            <a:endCxn id="416" idx="4"/>
          </p:cNvCxnSpPr>
          <p:nvPr/>
        </p:nvCxnSpPr>
        <p:spPr>
          <a:xfrm flipV="1">
            <a:off x="9064141" y="5549732"/>
            <a:ext cx="1039328" cy="231905"/>
          </a:xfrm>
          <a:prstGeom prst="bentConnector2">
            <a:avLst/>
          </a:prstGeom>
          <a:ln>
            <a:solidFill>
              <a:srgbClr val="3E33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0" name="Oval 759">
            <a:extLst>
              <a:ext uri="{FF2B5EF4-FFF2-40B4-BE49-F238E27FC236}">
                <a16:creationId xmlns:a16="http://schemas.microsoft.com/office/drawing/2014/main" id="{EB1FDBD2-65D8-434A-BF5C-45030BCA37BB}"/>
              </a:ext>
            </a:extLst>
          </p:cNvPr>
          <p:cNvSpPr/>
          <p:nvPr/>
        </p:nvSpPr>
        <p:spPr>
          <a:xfrm>
            <a:off x="8920328" y="436798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22D14FB7-E826-496B-8F26-3D9A64C336CB}"/>
              </a:ext>
            </a:extLst>
          </p:cNvPr>
          <p:cNvCxnSpPr>
            <a:stCxn id="760" idx="2"/>
            <a:endCxn id="613" idx="6"/>
          </p:cNvCxnSpPr>
          <p:nvPr/>
        </p:nvCxnSpPr>
        <p:spPr>
          <a:xfrm rot="10800000">
            <a:off x="8196904" y="4383901"/>
            <a:ext cx="723424" cy="570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EB1019A-C645-407A-9D4D-FB634164C4A6}"/>
              </a:ext>
            </a:extLst>
          </p:cNvPr>
          <p:cNvCxnSpPr>
            <a:cxnSpLocks/>
            <a:stCxn id="760" idx="4"/>
            <a:endCxn id="535" idx="0"/>
          </p:cNvCxnSpPr>
          <p:nvPr/>
        </p:nvCxnSpPr>
        <p:spPr>
          <a:xfrm>
            <a:off x="8999234" y="4513923"/>
            <a:ext cx="2901" cy="11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onnector: Elbow 403">
            <a:extLst>
              <a:ext uri="{FF2B5EF4-FFF2-40B4-BE49-F238E27FC236}">
                <a16:creationId xmlns:a16="http://schemas.microsoft.com/office/drawing/2014/main" id="{8EFA7F1A-F18E-4C6B-B610-AA9C2618384A}"/>
              </a:ext>
            </a:extLst>
          </p:cNvPr>
          <p:cNvCxnSpPr>
            <a:cxnSpLocks/>
            <a:stCxn id="568" idx="0"/>
            <a:endCxn id="535" idx="2"/>
          </p:cNvCxnSpPr>
          <p:nvPr/>
        </p:nvCxnSpPr>
        <p:spPr>
          <a:xfrm rot="16200000" flipV="1">
            <a:off x="8834185" y="4795842"/>
            <a:ext cx="1175772" cy="997683"/>
          </a:xfrm>
          <a:prstGeom prst="bentConnector4">
            <a:avLst>
              <a:gd name="adj1" fmla="val 26850"/>
              <a:gd name="adj2" fmla="val 141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D747B1-030A-4678-B86F-0CF9BE77B96C}"/>
              </a:ext>
            </a:extLst>
          </p:cNvPr>
          <p:cNvCxnSpPr>
            <a:cxnSpLocks/>
            <a:stCxn id="535" idx="4"/>
            <a:endCxn id="919" idx="0"/>
          </p:cNvCxnSpPr>
          <p:nvPr/>
        </p:nvCxnSpPr>
        <p:spPr>
          <a:xfrm flipH="1">
            <a:off x="9000633" y="4779768"/>
            <a:ext cx="1502" cy="14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4" name="Group 783">
            <a:extLst>
              <a:ext uri="{FF2B5EF4-FFF2-40B4-BE49-F238E27FC236}">
                <a16:creationId xmlns:a16="http://schemas.microsoft.com/office/drawing/2014/main" id="{254F201E-AABE-4F13-AEF1-174AA9BEE43A}"/>
              </a:ext>
            </a:extLst>
          </p:cNvPr>
          <p:cNvGrpSpPr/>
          <p:nvPr/>
        </p:nvGrpSpPr>
        <p:grpSpPr>
          <a:xfrm>
            <a:off x="9802041" y="1892298"/>
            <a:ext cx="813979" cy="435265"/>
            <a:chOff x="3230880" y="2718998"/>
            <a:chExt cx="1014984" cy="316187"/>
          </a:xfrm>
        </p:grpSpPr>
        <p:sp>
          <p:nvSpPr>
            <p:cNvPr id="785" name="Parallelogram 784">
              <a:extLst>
                <a:ext uri="{FF2B5EF4-FFF2-40B4-BE49-F238E27FC236}">
                  <a16:creationId xmlns:a16="http://schemas.microsoft.com/office/drawing/2014/main" id="{F961D5B0-D135-4D68-BEA1-C589328F4348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86" name="TextBox 785">
              <a:extLst>
                <a:ext uri="{FF2B5EF4-FFF2-40B4-BE49-F238E27FC236}">
                  <a16:creationId xmlns:a16="http://schemas.microsoft.com/office/drawing/2014/main" id="{B5A5F2A6-E6C2-4B8B-AA8D-91B0969247BA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2906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Result</a:t>
              </a:r>
            </a:p>
          </p:txBody>
        </p:sp>
      </p:grpSp>
      <p:cxnSp>
        <p:nvCxnSpPr>
          <p:cNvPr id="468" name="Straight Arrow Connector 467">
            <a:extLst>
              <a:ext uri="{FF2B5EF4-FFF2-40B4-BE49-F238E27FC236}">
                <a16:creationId xmlns:a16="http://schemas.microsoft.com/office/drawing/2014/main" id="{D7C58544-C3CA-4CBC-9CF0-D9E445BB2C36}"/>
              </a:ext>
            </a:extLst>
          </p:cNvPr>
          <p:cNvCxnSpPr>
            <a:stCxn id="798" idx="4"/>
            <a:endCxn id="786" idx="0"/>
          </p:cNvCxnSpPr>
          <p:nvPr/>
        </p:nvCxnSpPr>
        <p:spPr>
          <a:xfrm flipH="1">
            <a:off x="10210253" y="1745363"/>
            <a:ext cx="7364" cy="146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7" name="Group 786">
            <a:extLst>
              <a:ext uri="{FF2B5EF4-FFF2-40B4-BE49-F238E27FC236}">
                <a16:creationId xmlns:a16="http://schemas.microsoft.com/office/drawing/2014/main" id="{73B07D3A-8B08-49D3-A839-4A65076B2900}"/>
              </a:ext>
            </a:extLst>
          </p:cNvPr>
          <p:cNvGrpSpPr/>
          <p:nvPr/>
        </p:nvGrpSpPr>
        <p:grpSpPr>
          <a:xfrm>
            <a:off x="9719879" y="1757484"/>
            <a:ext cx="386490" cy="246221"/>
            <a:chOff x="945142" y="761367"/>
            <a:chExt cx="386490" cy="246221"/>
          </a:xfrm>
        </p:grpSpPr>
        <p:sp>
          <p:nvSpPr>
            <p:cNvPr id="788" name="Oval 787">
              <a:extLst>
                <a:ext uri="{FF2B5EF4-FFF2-40B4-BE49-F238E27FC236}">
                  <a16:creationId xmlns:a16="http://schemas.microsoft.com/office/drawing/2014/main" id="{FEAC53FF-71D9-4518-A0BE-A45AD1E6112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9" name="TextBox 788">
              <a:extLst>
                <a:ext uri="{FF2B5EF4-FFF2-40B4-BE49-F238E27FC236}">
                  <a16:creationId xmlns:a16="http://schemas.microsoft.com/office/drawing/2014/main" id="{E57958F6-A868-4D5E-97FA-7DEE0D499DF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57</a:t>
              </a:r>
            </a:p>
          </p:txBody>
        </p:sp>
      </p:grp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B5F4551F-3D5A-492C-930C-268633E5B740}"/>
              </a:ext>
            </a:extLst>
          </p:cNvPr>
          <p:cNvCxnSpPr>
            <a:stCxn id="574" idx="0"/>
            <a:endCxn id="798" idx="2"/>
          </p:cNvCxnSpPr>
          <p:nvPr/>
        </p:nvCxnSpPr>
        <p:spPr>
          <a:xfrm rot="5400000" flipH="1" flipV="1">
            <a:off x="9597223" y="1334503"/>
            <a:ext cx="203598" cy="8793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Connector: Elbow 480">
            <a:extLst>
              <a:ext uri="{FF2B5EF4-FFF2-40B4-BE49-F238E27FC236}">
                <a16:creationId xmlns:a16="http://schemas.microsoft.com/office/drawing/2014/main" id="{CB2B33C5-E1ED-4EFE-965B-B5613396A43C}"/>
              </a:ext>
            </a:extLst>
          </p:cNvPr>
          <p:cNvCxnSpPr>
            <a:stCxn id="783" idx="0"/>
            <a:endCxn id="826" idx="6"/>
          </p:cNvCxnSpPr>
          <p:nvPr/>
        </p:nvCxnSpPr>
        <p:spPr>
          <a:xfrm rot="16200000" flipV="1">
            <a:off x="9929531" y="733408"/>
            <a:ext cx="166222" cy="404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1" name="Oval 810">
            <a:extLst>
              <a:ext uri="{FF2B5EF4-FFF2-40B4-BE49-F238E27FC236}">
                <a16:creationId xmlns:a16="http://schemas.microsoft.com/office/drawing/2014/main" id="{2281FF8C-3E87-4588-BAE8-32F6C904CA8B}"/>
              </a:ext>
            </a:extLst>
          </p:cNvPr>
          <p:cNvSpPr/>
          <p:nvPr/>
        </p:nvSpPr>
        <p:spPr>
          <a:xfrm>
            <a:off x="10327221" y="-77929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526" name="Connector: Elbow 525">
            <a:extLst>
              <a:ext uri="{FF2B5EF4-FFF2-40B4-BE49-F238E27FC236}">
                <a16:creationId xmlns:a16="http://schemas.microsoft.com/office/drawing/2014/main" id="{72306ED0-74A5-443F-AE3E-64B165141D67}"/>
              </a:ext>
            </a:extLst>
          </p:cNvPr>
          <p:cNvCxnSpPr>
            <a:cxnSpLocks/>
            <a:stCxn id="786" idx="3"/>
            <a:endCxn id="811" idx="6"/>
          </p:cNvCxnSpPr>
          <p:nvPr/>
        </p:nvCxnSpPr>
        <p:spPr>
          <a:xfrm flipH="1" flipV="1">
            <a:off x="10485033" y="-706323"/>
            <a:ext cx="116321" cy="2798677"/>
          </a:xfrm>
          <a:prstGeom prst="bentConnector3">
            <a:avLst>
              <a:gd name="adj1" fmla="val -1827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Arrow Connector 775">
            <a:extLst>
              <a:ext uri="{FF2B5EF4-FFF2-40B4-BE49-F238E27FC236}">
                <a16:creationId xmlns:a16="http://schemas.microsoft.com/office/drawing/2014/main" id="{8FFB2D8D-4CCB-4D6E-AEDF-F9BD7870695A}"/>
              </a:ext>
            </a:extLst>
          </p:cNvPr>
          <p:cNvCxnSpPr>
            <a:stCxn id="675" idx="2"/>
            <a:endCxn id="672" idx="0"/>
          </p:cNvCxnSpPr>
          <p:nvPr/>
        </p:nvCxnSpPr>
        <p:spPr>
          <a:xfrm flipH="1">
            <a:off x="7799873" y="4778546"/>
            <a:ext cx="2002" cy="172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Oval 569">
            <a:extLst>
              <a:ext uri="{FF2B5EF4-FFF2-40B4-BE49-F238E27FC236}">
                <a16:creationId xmlns:a16="http://schemas.microsoft.com/office/drawing/2014/main" id="{909A7366-D6A7-4369-A564-864A47D81C43}"/>
              </a:ext>
            </a:extLst>
          </p:cNvPr>
          <p:cNvSpPr/>
          <p:nvPr/>
        </p:nvSpPr>
        <p:spPr>
          <a:xfrm>
            <a:off x="1276144" y="2989316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4D3F179-F7DC-43C6-A681-7459F69EB4F2}"/>
              </a:ext>
            </a:extLst>
          </p:cNvPr>
          <p:cNvCxnSpPr>
            <a:stCxn id="570" idx="6"/>
            <a:endCxn id="188" idx="1"/>
          </p:cNvCxnSpPr>
          <p:nvPr/>
        </p:nvCxnSpPr>
        <p:spPr>
          <a:xfrm flipV="1">
            <a:off x="1433956" y="3052076"/>
            <a:ext cx="785214" cy="10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25E1E3-8772-4D08-A618-557B50EBC97B}"/>
              </a:ext>
            </a:extLst>
          </p:cNvPr>
          <p:cNvCxnSpPr>
            <a:stCxn id="189" idx="2"/>
            <a:endCxn id="205" idx="0"/>
          </p:cNvCxnSpPr>
          <p:nvPr/>
        </p:nvCxnSpPr>
        <p:spPr>
          <a:xfrm>
            <a:off x="2667237" y="3241093"/>
            <a:ext cx="6354" cy="244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1FFFFC-F222-42E3-AF6B-042DB0175657}"/>
              </a:ext>
            </a:extLst>
          </p:cNvPr>
          <p:cNvCxnSpPr>
            <a:cxnSpLocks/>
            <a:stCxn id="272" idx="1"/>
            <a:endCxn id="570" idx="4"/>
          </p:cNvCxnSpPr>
          <p:nvPr/>
        </p:nvCxnSpPr>
        <p:spPr>
          <a:xfrm flipV="1">
            <a:off x="1353584" y="3135256"/>
            <a:ext cx="1466" cy="267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6" name="Group 575">
            <a:extLst>
              <a:ext uri="{FF2B5EF4-FFF2-40B4-BE49-F238E27FC236}">
                <a16:creationId xmlns:a16="http://schemas.microsoft.com/office/drawing/2014/main" id="{66B2C30C-6836-4F4D-B93A-2BC897C8DC67}"/>
              </a:ext>
            </a:extLst>
          </p:cNvPr>
          <p:cNvGrpSpPr/>
          <p:nvPr/>
        </p:nvGrpSpPr>
        <p:grpSpPr>
          <a:xfrm>
            <a:off x="7370621" y="5299770"/>
            <a:ext cx="811448" cy="263284"/>
            <a:chOff x="3195984" y="928800"/>
            <a:chExt cx="818232" cy="266689"/>
          </a:xfrm>
        </p:grpSpPr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F40BDFB1-4B20-4C28-BF30-AD61E3607361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AF889104-A4E7-4122-8A55-529D548220C2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9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722" name="Group 721">
            <a:extLst>
              <a:ext uri="{FF2B5EF4-FFF2-40B4-BE49-F238E27FC236}">
                <a16:creationId xmlns:a16="http://schemas.microsoft.com/office/drawing/2014/main" id="{985A0CF0-50AF-4250-A52D-654A82E86EC7}"/>
              </a:ext>
            </a:extLst>
          </p:cNvPr>
          <p:cNvGrpSpPr/>
          <p:nvPr/>
        </p:nvGrpSpPr>
        <p:grpSpPr>
          <a:xfrm>
            <a:off x="7178257" y="5202077"/>
            <a:ext cx="386490" cy="246221"/>
            <a:chOff x="945142" y="761367"/>
            <a:chExt cx="386490" cy="246221"/>
          </a:xfrm>
        </p:grpSpPr>
        <p:sp>
          <p:nvSpPr>
            <p:cNvPr id="723" name="Oval 722">
              <a:extLst>
                <a:ext uri="{FF2B5EF4-FFF2-40B4-BE49-F238E27FC236}">
                  <a16:creationId xmlns:a16="http://schemas.microsoft.com/office/drawing/2014/main" id="{0013C23C-351F-4463-833B-7EB15C3FC7A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TextBox 723">
              <a:extLst>
                <a:ext uri="{FF2B5EF4-FFF2-40B4-BE49-F238E27FC236}">
                  <a16:creationId xmlns:a16="http://schemas.microsoft.com/office/drawing/2014/main" id="{0835DE6D-43D3-4CCC-95FF-5EC69EDD15E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44</a:t>
              </a:r>
            </a:p>
          </p:txBody>
        </p:sp>
      </p:grpSp>
      <p:sp>
        <p:nvSpPr>
          <p:cNvPr id="583" name="Oval 582">
            <a:extLst>
              <a:ext uri="{FF2B5EF4-FFF2-40B4-BE49-F238E27FC236}">
                <a16:creationId xmlns:a16="http://schemas.microsoft.com/office/drawing/2014/main" id="{7A6F2E02-59EC-4541-9743-1F99C03A820E}"/>
              </a:ext>
            </a:extLst>
          </p:cNvPr>
          <p:cNvSpPr/>
          <p:nvPr/>
        </p:nvSpPr>
        <p:spPr>
          <a:xfrm>
            <a:off x="7016687" y="4996922"/>
            <a:ext cx="157812" cy="145940"/>
          </a:xfrm>
          <a:prstGeom prst="ellipse">
            <a:avLst/>
          </a:prstGeom>
          <a:noFill/>
          <a:ln w="9525">
            <a:solidFill>
              <a:srgbClr val="2C24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B2802B48-89E9-4969-9422-0CEE34EF2B76}"/>
              </a:ext>
            </a:extLst>
          </p:cNvPr>
          <p:cNvGrpSpPr/>
          <p:nvPr/>
        </p:nvGrpSpPr>
        <p:grpSpPr>
          <a:xfrm>
            <a:off x="7392959" y="5706348"/>
            <a:ext cx="767631" cy="254991"/>
            <a:chOff x="3230880" y="2718997"/>
            <a:chExt cx="1014984" cy="316188"/>
          </a:xfrm>
        </p:grpSpPr>
        <p:sp>
          <p:nvSpPr>
            <p:cNvPr id="588" name="Parallelogram 587">
              <a:extLst>
                <a:ext uri="{FF2B5EF4-FFF2-40B4-BE49-F238E27FC236}">
                  <a16:creationId xmlns:a16="http://schemas.microsoft.com/office/drawing/2014/main" id="{B9B2C4B8-3C1C-4659-942C-2EEDD16CBED0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98" name="TextBox 597">
              <a:extLst>
                <a:ext uri="{FF2B5EF4-FFF2-40B4-BE49-F238E27FC236}">
                  <a16:creationId xmlns:a16="http://schemas.microsoft.com/office/drawing/2014/main" id="{E6A29BA6-F0B0-4417-8706-76D5B7B369B3}"/>
                </a:ext>
              </a:extLst>
            </p:cNvPr>
            <p:cNvSpPr txBox="1"/>
            <p:nvPr/>
          </p:nvSpPr>
          <p:spPr>
            <a:xfrm>
              <a:off x="3252215" y="2718997"/>
              <a:ext cx="975359" cy="3104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</a:t>
              </a:r>
            </a:p>
          </p:txBody>
        </p: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2B6C680D-BF3E-4B19-9E7B-E3FF15AEF44E}"/>
              </a:ext>
            </a:extLst>
          </p:cNvPr>
          <p:cNvGrpSpPr/>
          <p:nvPr/>
        </p:nvGrpSpPr>
        <p:grpSpPr>
          <a:xfrm>
            <a:off x="7241449" y="5584931"/>
            <a:ext cx="386490" cy="246221"/>
            <a:chOff x="945142" y="761367"/>
            <a:chExt cx="386490" cy="246221"/>
          </a:xfrm>
        </p:grpSpPr>
        <p:sp>
          <p:nvSpPr>
            <p:cNvPr id="600" name="Oval 599">
              <a:extLst>
                <a:ext uri="{FF2B5EF4-FFF2-40B4-BE49-F238E27FC236}">
                  <a16:creationId xmlns:a16="http://schemas.microsoft.com/office/drawing/2014/main" id="{1ADF2BF4-8E28-4022-BED2-86FD8D9E0A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1" name="TextBox 600">
              <a:extLst>
                <a:ext uri="{FF2B5EF4-FFF2-40B4-BE49-F238E27FC236}">
                  <a16:creationId xmlns:a16="http://schemas.microsoft.com/office/drawing/2014/main" id="{B8EFFAA7-405E-4F69-BEFC-9C2FB460696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45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C47612A-FD6B-4699-8172-BFD1F755C2BD}"/>
              </a:ext>
            </a:extLst>
          </p:cNvPr>
          <p:cNvCxnSpPr>
            <a:cxnSpLocks/>
            <a:stCxn id="578" idx="2"/>
            <a:endCxn id="598" idx="0"/>
          </p:cNvCxnSpPr>
          <p:nvPr/>
        </p:nvCxnSpPr>
        <p:spPr>
          <a:xfrm>
            <a:off x="7776345" y="5563054"/>
            <a:ext cx="1582" cy="143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31A4F2-FE7F-411F-90FA-5274BA224864}"/>
              </a:ext>
            </a:extLst>
          </p:cNvPr>
          <p:cNvCxnSpPr>
            <a:cxnSpLocks/>
            <a:stCxn id="672" idx="1"/>
            <a:endCxn id="583" idx="6"/>
          </p:cNvCxnSpPr>
          <p:nvPr/>
        </p:nvCxnSpPr>
        <p:spPr>
          <a:xfrm flipH="1" flipV="1">
            <a:off x="7174499" y="5069892"/>
            <a:ext cx="256542" cy="6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E8AFF07-C02D-489C-AA14-2568202DFDA6}"/>
              </a:ext>
            </a:extLst>
          </p:cNvPr>
          <p:cNvCxnSpPr>
            <a:cxnSpLocks/>
            <a:stCxn id="623" idx="1"/>
            <a:endCxn id="583" idx="0"/>
          </p:cNvCxnSpPr>
          <p:nvPr/>
        </p:nvCxnSpPr>
        <p:spPr>
          <a:xfrm rot="10800000" flipV="1">
            <a:off x="7095594" y="4078042"/>
            <a:ext cx="227841" cy="918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DAAF11DF-3E2D-409E-BAB7-1E0479DC0DA4}"/>
              </a:ext>
            </a:extLst>
          </p:cNvPr>
          <p:cNvCxnSpPr>
            <a:stCxn id="583" idx="4"/>
            <a:endCxn id="581" idx="1"/>
          </p:cNvCxnSpPr>
          <p:nvPr/>
        </p:nvCxnSpPr>
        <p:spPr>
          <a:xfrm rot="16200000" flipH="1">
            <a:off x="7090824" y="5147631"/>
            <a:ext cx="284567" cy="2750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4" name="Group 613">
            <a:extLst>
              <a:ext uri="{FF2B5EF4-FFF2-40B4-BE49-F238E27FC236}">
                <a16:creationId xmlns:a16="http://schemas.microsoft.com/office/drawing/2014/main" id="{5EA4CCCC-C2E0-4A8C-B5E8-B15C695717FA}"/>
              </a:ext>
            </a:extLst>
          </p:cNvPr>
          <p:cNvGrpSpPr/>
          <p:nvPr/>
        </p:nvGrpSpPr>
        <p:grpSpPr>
          <a:xfrm>
            <a:off x="7111288" y="5923854"/>
            <a:ext cx="386490" cy="246221"/>
            <a:chOff x="945142" y="761367"/>
            <a:chExt cx="386490" cy="246221"/>
          </a:xfrm>
        </p:grpSpPr>
        <p:sp>
          <p:nvSpPr>
            <p:cNvPr id="624" name="Oval 623">
              <a:extLst>
                <a:ext uri="{FF2B5EF4-FFF2-40B4-BE49-F238E27FC236}">
                  <a16:creationId xmlns:a16="http://schemas.microsoft.com/office/drawing/2014/main" id="{DC02C35F-3DDB-40E8-9402-C1C9732BB5D7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5" name="TextBox 624">
              <a:extLst>
                <a:ext uri="{FF2B5EF4-FFF2-40B4-BE49-F238E27FC236}">
                  <a16:creationId xmlns:a16="http://schemas.microsoft.com/office/drawing/2014/main" id="{C5D34924-FE2B-478B-ADED-5EB55941ACF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46</a:t>
              </a:r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8AE90189-ADC3-4623-A525-099CEAB4DAA9}"/>
              </a:ext>
            </a:extLst>
          </p:cNvPr>
          <p:cNvGrpSpPr/>
          <p:nvPr/>
        </p:nvGrpSpPr>
        <p:grpSpPr>
          <a:xfrm>
            <a:off x="10129551" y="-457245"/>
            <a:ext cx="554218" cy="407554"/>
            <a:chOff x="3230880" y="2718998"/>
            <a:chExt cx="1014984" cy="316187"/>
          </a:xfrm>
        </p:grpSpPr>
        <p:sp>
          <p:nvSpPr>
            <p:cNvPr id="630" name="Parallelogram 629">
              <a:extLst>
                <a:ext uri="{FF2B5EF4-FFF2-40B4-BE49-F238E27FC236}">
                  <a16:creationId xmlns:a16="http://schemas.microsoft.com/office/drawing/2014/main" id="{2E1245A9-A5ED-4665-A5DB-76AE752CC937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32" name="TextBox 631">
              <a:extLst>
                <a:ext uri="{FF2B5EF4-FFF2-40B4-BE49-F238E27FC236}">
                  <a16:creationId xmlns:a16="http://schemas.microsoft.com/office/drawing/2014/main" id="{09A170C1-A141-4B8A-9FA1-188DF00C72C3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19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636" name="Group 635">
            <a:extLst>
              <a:ext uri="{FF2B5EF4-FFF2-40B4-BE49-F238E27FC236}">
                <a16:creationId xmlns:a16="http://schemas.microsoft.com/office/drawing/2014/main" id="{29FB7315-22E0-4863-B0BE-7BB82419C2C5}"/>
              </a:ext>
            </a:extLst>
          </p:cNvPr>
          <p:cNvGrpSpPr/>
          <p:nvPr/>
        </p:nvGrpSpPr>
        <p:grpSpPr>
          <a:xfrm>
            <a:off x="8679978" y="-410455"/>
            <a:ext cx="554218" cy="407554"/>
            <a:chOff x="3230880" y="2718998"/>
            <a:chExt cx="1014984" cy="316187"/>
          </a:xfrm>
        </p:grpSpPr>
        <p:sp>
          <p:nvSpPr>
            <p:cNvPr id="637" name="Parallelogram 636">
              <a:extLst>
                <a:ext uri="{FF2B5EF4-FFF2-40B4-BE49-F238E27FC236}">
                  <a16:creationId xmlns:a16="http://schemas.microsoft.com/office/drawing/2014/main" id="{90E48F1B-250E-4119-AAF3-C4E32094D818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38" name="TextBox 637">
              <a:extLst>
                <a:ext uri="{FF2B5EF4-FFF2-40B4-BE49-F238E27FC236}">
                  <a16:creationId xmlns:a16="http://schemas.microsoft.com/office/drawing/2014/main" id="{F2C377A5-51FC-432B-9402-276A382D125C}"/>
                </a:ext>
              </a:extLst>
            </p:cNvPr>
            <p:cNvSpPr txBox="1"/>
            <p:nvPr/>
          </p:nvSpPr>
          <p:spPr>
            <a:xfrm>
              <a:off x="3252215" y="2718998"/>
              <a:ext cx="975360" cy="191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AES Key</a:t>
              </a:r>
            </a:p>
          </p:txBody>
        </p: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65AA4764-F26C-4316-BF9B-898D4422D6B7}"/>
              </a:ext>
            </a:extLst>
          </p:cNvPr>
          <p:cNvGrpSpPr/>
          <p:nvPr/>
        </p:nvGrpSpPr>
        <p:grpSpPr>
          <a:xfrm>
            <a:off x="8568915" y="-531669"/>
            <a:ext cx="410501" cy="246221"/>
            <a:chOff x="945142" y="761367"/>
            <a:chExt cx="386490" cy="246221"/>
          </a:xfrm>
        </p:grpSpPr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205F38A4-6E46-46C1-B6FD-D36C3D04B5A1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TextBox 547">
              <a:extLst>
                <a:ext uri="{FF2B5EF4-FFF2-40B4-BE49-F238E27FC236}">
                  <a16:creationId xmlns:a16="http://schemas.microsoft.com/office/drawing/2014/main" id="{69E1A9A7-B48C-48E0-8B7A-96DAE8471FC2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34</a:t>
              </a:r>
            </a:p>
          </p:txBody>
        </p:sp>
      </p:grpSp>
      <p:grpSp>
        <p:nvGrpSpPr>
          <p:cNvPr id="927" name="Group 926">
            <a:extLst>
              <a:ext uri="{FF2B5EF4-FFF2-40B4-BE49-F238E27FC236}">
                <a16:creationId xmlns:a16="http://schemas.microsoft.com/office/drawing/2014/main" id="{6777FF5A-F099-4046-822E-EC3C5A6A0594}"/>
              </a:ext>
            </a:extLst>
          </p:cNvPr>
          <p:cNvGrpSpPr/>
          <p:nvPr/>
        </p:nvGrpSpPr>
        <p:grpSpPr>
          <a:xfrm>
            <a:off x="10007474" y="-555866"/>
            <a:ext cx="410501" cy="246221"/>
            <a:chOff x="945142" y="761367"/>
            <a:chExt cx="386490" cy="246221"/>
          </a:xfrm>
        </p:grpSpPr>
        <p:sp>
          <p:nvSpPr>
            <p:cNvPr id="928" name="Oval 927">
              <a:extLst>
                <a:ext uri="{FF2B5EF4-FFF2-40B4-BE49-F238E27FC236}">
                  <a16:creationId xmlns:a16="http://schemas.microsoft.com/office/drawing/2014/main" id="{62F50DE0-EB29-4D15-9D8C-263D6259D20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9" name="TextBox 928">
              <a:extLst>
                <a:ext uri="{FF2B5EF4-FFF2-40B4-BE49-F238E27FC236}">
                  <a16:creationId xmlns:a16="http://schemas.microsoft.com/office/drawing/2014/main" id="{8A448E5B-A3DC-417A-BCD4-3E5301AE87A9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59</a:t>
              </a:r>
            </a:p>
          </p:txBody>
        </p:sp>
      </p:grp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FDDA0F7A-67F9-4744-8C71-02BCCB073565}"/>
              </a:ext>
            </a:extLst>
          </p:cNvPr>
          <p:cNvCxnSpPr>
            <a:cxnSpLocks/>
            <a:stCxn id="632" idx="0"/>
            <a:endCxn id="811" idx="4"/>
          </p:cNvCxnSpPr>
          <p:nvPr/>
        </p:nvCxnSpPr>
        <p:spPr>
          <a:xfrm flipH="1" flipV="1">
            <a:off x="10406127" y="-633353"/>
            <a:ext cx="1365" cy="17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C524B1E4-E052-468E-A0BC-7495B0EF5126}"/>
              </a:ext>
            </a:extLst>
          </p:cNvPr>
          <p:cNvGrpSpPr/>
          <p:nvPr/>
        </p:nvGrpSpPr>
        <p:grpSpPr>
          <a:xfrm>
            <a:off x="9448459" y="-333369"/>
            <a:ext cx="665892" cy="246221"/>
            <a:chOff x="3230878" y="2697818"/>
            <a:chExt cx="1014986" cy="342176"/>
          </a:xfrm>
        </p:grpSpPr>
        <p:sp>
          <p:nvSpPr>
            <p:cNvPr id="656" name="Parallelogram 655">
              <a:extLst>
                <a:ext uri="{FF2B5EF4-FFF2-40B4-BE49-F238E27FC236}">
                  <a16:creationId xmlns:a16="http://schemas.microsoft.com/office/drawing/2014/main" id="{CF86F561-583F-4C15-8734-455FEBA59FBD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82" name="TextBox 681">
              <a:extLst>
                <a:ext uri="{FF2B5EF4-FFF2-40B4-BE49-F238E27FC236}">
                  <a16:creationId xmlns:a16="http://schemas.microsoft.com/office/drawing/2014/main" id="{CF8F53DF-68C1-4160-B006-FCF8E43D4AD7}"/>
                </a:ext>
              </a:extLst>
            </p:cNvPr>
            <p:cNvSpPr txBox="1"/>
            <p:nvPr/>
          </p:nvSpPr>
          <p:spPr>
            <a:xfrm>
              <a:off x="3230878" y="2697818"/>
              <a:ext cx="996698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</a:p>
          </p:txBody>
        </p:sp>
      </p:grpSp>
      <p:grpSp>
        <p:nvGrpSpPr>
          <p:cNvPr id="758" name="Group 757">
            <a:extLst>
              <a:ext uri="{FF2B5EF4-FFF2-40B4-BE49-F238E27FC236}">
                <a16:creationId xmlns:a16="http://schemas.microsoft.com/office/drawing/2014/main" id="{29B0417F-A518-40EC-8DDF-E883A882DCE2}"/>
              </a:ext>
            </a:extLst>
          </p:cNvPr>
          <p:cNvGrpSpPr/>
          <p:nvPr/>
        </p:nvGrpSpPr>
        <p:grpSpPr>
          <a:xfrm>
            <a:off x="9295599" y="-445280"/>
            <a:ext cx="410501" cy="246221"/>
            <a:chOff x="945142" y="761367"/>
            <a:chExt cx="386490" cy="246221"/>
          </a:xfrm>
        </p:grpSpPr>
        <p:sp>
          <p:nvSpPr>
            <p:cNvPr id="759" name="Oval 758">
              <a:extLst>
                <a:ext uri="{FF2B5EF4-FFF2-40B4-BE49-F238E27FC236}">
                  <a16:creationId xmlns:a16="http://schemas.microsoft.com/office/drawing/2014/main" id="{23B93F92-DB53-4986-A2DF-57ADC406C2D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1" name="TextBox 760">
              <a:extLst>
                <a:ext uri="{FF2B5EF4-FFF2-40B4-BE49-F238E27FC236}">
                  <a16:creationId xmlns:a16="http://schemas.microsoft.com/office/drawing/2014/main" id="{43B79892-0B3E-4D4D-97A4-DE2C888DC61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61</a:t>
              </a:r>
            </a:p>
          </p:txBody>
        </p: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277EF53B-5EB8-411B-9F6A-571746A18086}"/>
              </a:ext>
            </a:extLst>
          </p:cNvPr>
          <p:cNvCxnSpPr>
            <a:cxnSpLocks/>
          </p:cNvCxnSpPr>
          <p:nvPr/>
        </p:nvCxnSpPr>
        <p:spPr>
          <a:xfrm rot="16200000" flipH="1">
            <a:off x="8895541" y="5716705"/>
            <a:ext cx="216134" cy="592219"/>
          </a:xfrm>
          <a:prstGeom prst="bentConnector3">
            <a:avLst>
              <a:gd name="adj1" fmla="val 39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Oval 761">
            <a:extLst>
              <a:ext uri="{FF2B5EF4-FFF2-40B4-BE49-F238E27FC236}">
                <a16:creationId xmlns:a16="http://schemas.microsoft.com/office/drawing/2014/main" id="{41F8C830-6E1D-4836-8836-7F5682F9A6FA}"/>
              </a:ext>
            </a:extLst>
          </p:cNvPr>
          <p:cNvSpPr/>
          <p:nvPr/>
        </p:nvSpPr>
        <p:spPr>
          <a:xfrm>
            <a:off x="10922254" y="2416914"/>
            <a:ext cx="157812" cy="145940"/>
          </a:xfrm>
          <a:prstGeom prst="ellipse">
            <a:avLst/>
          </a:prstGeom>
          <a:noFill/>
          <a:ln w="9525">
            <a:solidFill>
              <a:srgbClr val="D101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D88FC92F-B59A-4FF2-90CC-66A3236C0401}"/>
              </a:ext>
            </a:extLst>
          </p:cNvPr>
          <p:cNvCxnSpPr>
            <a:stCxn id="536" idx="3"/>
            <a:endCxn id="762" idx="4"/>
          </p:cNvCxnSpPr>
          <p:nvPr/>
        </p:nvCxnSpPr>
        <p:spPr>
          <a:xfrm flipV="1">
            <a:off x="10496898" y="2562854"/>
            <a:ext cx="504262" cy="709394"/>
          </a:xfrm>
          <a:prstGeom prst="bentConnector2">
            <a:avLst/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6" name="Oval 765">
            <a:extLst>
              <a:ext uri="{FF2B5EF4-FFF2-40B4-BE49-F238E27FC236}">
                <a16:creationId xmlns:a16="http://schemas.microsoft.com/office/drawing/2014/main" id="{B7BEDEFF-3F87-4C44-BA47-B940104B3DD0}"/>
              </a:ext>
            </a:extLst>
          </p:cNvPr>
          <p:cNvSpPr/>
          <p:nvPr/>
        </p:nvSpPr>
        <p:spPr>
          <a:xfrm>
            <a:off x="8597084" y="2623551"/>
            <a:ext cx="157812" cy="145940"/>
          </a:xfrm>
          <a:prstGeom prst="ellipse">
            <a:avLst/>
          </a:prstGeom>
          <a:noFill/>
          <a:ln w="9525">
            <a:solidFill>
              <a:srgbClr val="D101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35" name="Connector: Elbow 334">
            <a:extLst>
              <a:ext uri="{FF2B5EF4-FFF2-40B4-BE49-F238E27FC236}">
                <a16:creationId xmlns:a16="http://schemas.microsoft.com/office/drawing/2014/main" id="{3F19B32E-C5C1-45FC-BBC5-BD456BFC24D9}"/>
              </a:ext>
            </a:extLst>
          </p:cNvPr>
          <p:cNvCxnSpPr>
            <a:cxnSpLocks/>
            <a:stCxn id="766" idx="0"/>
            <a:endCxn id="560" idx="2"/>
          </p:cNvCxnSpPr>
          <p:nvPr/>
        </p:nvCxnSpPr>
        <p:spPr>
          <a:xfrm rot="5400000" flipH="1" flipV="1">
            <a:off x="8860573" y="2303428"/>
            <a:ext cx="135541" cy="504706"/>
          </a:xfrm>
          <a:prstGeom prst="bentConnector2">
            <a:avLst/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85E1424-E8D0-46D6-A007-6FE363445ECA}"/>
              </a:ext>
            </a:extLst>
          </p:cNvPr>
          <p:cNvCxnSpPr>
            <a:stCxn id="762" idx="2"/>
            <a:endCxn id="560" idx="6"/>
          </p:cNvCxnSpPr>
          <p:nvPr/>
        </p:nvCxnSpPr>
        <p:spPr>
          <a:xfrm flipH="1" flipV="1">
            <a:off x="9338508" y="2488010"/>
            <a:ext cx="1583746" cy="1874"/>
          </a:xfrm>
          <a:prstGeom prst="straightConnector1">
            <a:avLst/>
          </a:prstGeom>
          <a:ln>
            <a:solidFill>
              <a:srgbClr val="D101B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1" name="Group 770">
            <a:extLst>
              <a:ext uri="{FF2B5EF4-FFF2-40B4-BE49-F238E27FC236}">
                <a16:creationId xmlns:a16="http://schemas.microsoft.com/office/drawing/2014/main" id="{F4E1B1C6-166B-42FB-8276-E062326929FD}"/>
              </a:ext>
            </a:extLst>
          </p:cNvPr>
          <p:cNvGrpSpPr/>
          <p:nvPr/>
        </p:nvGrpSpPr>
        <p:grpSpPr>
          <a:xfrm>
            <a:off x="9365213" y="-831231"/>
            <a:ext cx="818117" cy="266689"/>
            <a:chOff x="3195983" y="928800"/>
            <a:chExt cx="818233" cy="266689"/>
          </a:xfrm>
        </p:grpSpPr>
        <p:sp>
          <p:nvSpPr>
            <p:cNvPr id="772" name="Rectangle 771">
              <a:extLst>
                <a:ext uri="{FF2B5EF4-FFF2-40B4-BE49-F238E27FC236}">
                  <a16:creationId xmlns:a16="http://schemas.microsoft.com/office/drawing/2014/main" id="{22D7B9CB-0C37-4F9E-A7A4-926540364F92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73" name="TextBox 772">
              <a:extLst>
                <a:ext uri="{FF2B5EF4-FFF2-40B4-BE49-F238E27FC236}">
                  <a16:creationId xmlns:a16="http://schemas.microsoft.com/office/drawing/2014/main" id="{53A9FB1B-3064-4003-A0DC-C1151EA41452}"/>
                </a:ext>
              </a:extLst>
            </p:cNvPr>
            <p:cNvSpPr txBox="1"/>
            <p:nvPr/>
          </p:nvSpPr>
          <p:spPr>
            <a:xfrm>
              <a:off x="3195983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Decryption</a:t>
              </a:r>
            </a:p>
          </p:txBody>
        </p:sp>
      </p:grpSp>
      <p:grpSp>
        <p:nvGrpSpPr>
          <p:cNvPr id="774" name="Group 773">
            <a:extLst>
              <a:ext uri="{FF2B5EF4-FFF2-40B4-BE49-F238E27FC236}">
                <a16:creationId xmlns:a16="http://schemas.microsoft.com/office/drawing/2014/main" id="{869FED62-1D47-414A-A8ED-7A4ED0F71E2E}"/>
              </a:ext>
            </a:extLst>
          </p:cNvPr>
          <p:cNvGrpSpPr/>
          <p:nvPr/>
        </p:nvGrpSpPr>
        <p:grpSpPr>
          <a:xfrm>
            <a:off x="9169307" y="-955548"/>
            <a:ext cx="410501" cy="246221"/>
            <a:chOff x="945142" y="761367"/>
            <a:chExt cx="386490" cy="246221"/>
          </a:xfrm>
        </p:grpSpPr>
        <p:sp>
          <p:nvSpPr>
            <p:cNvPr id="777" name="Oval 776">
              <a:extLst>
                <a:ext uri="{FF2B5EF4-FFF2-40B4-BE49-F238E27FC236}">
                  <a16:creationId xmlns:a16="http://schemas.microsoft.com/office/drawing/2014/main" id="{F8E91B7B-BCB0-4A4E-9614-4B09CDFF3F3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8" name="TextBox 777">
              <a:extLst>
                <a:ext uri="{FF2B5EF4-FFF2-40B4-BE49-F238E27FC236}">
                  <a16:creationId xmlns:a16="http://schemas.microsoft.com/office/drawing/2014/main" id="{E1BCC6D1-73EB-4855-848D-68C91AA3BAC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60</a:t>
              </a:r>
            </a:p>
          </p:txBody>
        </p:sp>
      </p:grp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78BA27E5-6090-4F22-873D-4AFB7DC83085}"/>
              </a:ext>
            </a:extLst>
          </p:cNvPr>
          <p:cNvCxnSpPr>
            <a:stCxn id="811" idx="2"/>
            <a:endCxn id="773" idx="3"/>
          </p:cNvCxnSpPr>
          <p:nvPr/>
        </p:nvCxnSpPr>
        <p:spPr>
          <a:xfrm flipH="1">
            <a:off x="10183329" y="-706323"/>
            <a:ext cx="143892" cy="2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3F999CD6-4659-45C9-A0EE-F4B040BE11B6}"/>
              </a:ext>
            </a:extLst>
          </p:cNvPr>
          <p:cNvCxnSpPr>
            <a:stCxn id="772" idx="2"/>
            <a:endCxn id="682" idx="0"/>
          </p:cNvCxnSpPr>
          <p:nvPr/>
        </p:nvCxnSpPr>
        <p:spPr>
          <a:xfrm>
            <a:off x="9774272" y="-564542"/>
            <a:ext cx="1134" cy="23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7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DEDC-0DFE-47D5-823E-B0877E8AAAAC}"/>
              </a:ext>
            </a:extLst>
          </p:cNvPr>
          <p:cNvCxnSpPr>
            <a:cxnSpLocks/>
          </p:cNvCxnSpPr>
          <p:nvPr/>
        </p:nvCxnSpPr>
        <p:spPr>
          <a:xfrm>
            <a:off x="564313" y="1792752"/>
            <a:ext cx="830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18B432-85CB-42EA-BD8C-0409648E463C}"/>
              </a:ext>
            </a:extLst>
          </p:cNvPr>
          <p:cNvSpPr txBox="1"/>
          <p:nvPr/>
        </p:nvSpPr>
        <p:spPr>
          <a:xfrm>
            <a:off x="557097" y="1814352"/>
            <a:ext cx="841935" cy="41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Dataset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1F8B7A-B35B-4670-B879-CFC0338F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499" y="1141306"/>
            <a:ext cx="460718" cy="4607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BD9F791-2B40-4019-A705-1B3A4A172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02" y="1141307"/>
            <a:ext cx="460717" cy="4607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1CA64E-9FEC-401E-92C7-08327F670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367" y="1140005"/>
            <a:ext cx="455145" cy="4551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EC0CEC2-3F38-41FB-A9A0-68ED0F782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41" y="1129744"/>
            <a:ext cx="455145" cy="45514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49B76B-4674-428A-8BCA-85FC9B35159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4313" y="1584889"/>
            <a:ext cx="1" cy="221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7A102E-CFFD-456F-ACA8-C63E1B205147}"/>
              </a:ext>
            </a:extLst>
          </p:cNvPr>
          <p:cNvCxnSpPr>
            <a:cxnSpLocks/>
          </p:cNvCxnSpPr>
          <p:nvPr/>
        </p:nvCxnSpPr>
        <p:spPr>
          <a:xfrm flipH="1">
            <a:off x="1394445" y="1595150"/>
            <a:ext cx="3005" cy="220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2151DB-602B-4799-B418-9AC18530463D}"/>
              </a:ext>
            </a:extLst>
          </p:cNvPr>
          <p:cNvCxnSpPr>
            <a:cxnSpLocks/>
          </p:cNvCxnSpPr>
          <p:nvPr/>
        </p:nvCxnSpPr>
        <p:spPr>
          <a:xfrm>
            <a:off x="2279728" y="1602024"/>
            <a:ext cx="14686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836AC5-5D30-4DCE-9C1E-584CBF7E40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213261" y="1602024"/>
            <a:ext cx="2482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EAAE86-DA63-4BDC-8AAB-233D98514EF2}"/>
              </a:ext>
            </a:extLst>
          </p:cNvPr>
          <p:cNvCxnSpPr>
            <a:cxnSpLocks/>
          </p:cNvCxnSpPr>
          <p:nvPr/>
        </p:nvCxnSpPr>
        <p:spPr>
          <a:xfrm>
            <a:off x="1394445" y="2222647"/>
            <a:ext cx="885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89FEC55-230F-44BA-9A92-50FA47A6197B}"/>
              </a:ext>
            </a:extLst>
          </p:cNvPr>
          <p:cNvSpPr txBox="1"/>
          <p:nvPr/>
        </p:nvSpPr>
        <p:spPr>
          <a:xfrm>
            <a:off x="1405324" y="2244247"/>
            <a:ext cx="86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61752E-F9C9-4A60-88DA-F8B837F9CB1F}"/>
              </a:ext>
            </a:extLst>
          </p:cNvPr>
          <p:cNvCxnSpPr>
            <a:cxnSpLocks/>
          </p:cNvCxnSpPr>
          <p:nvPr/>
        </p:nvCxnSpPr>
        <p:spPr>
          <a:xfrm flipH="1">
            <a:off x="1394446" y="2709157"/>
            <a:ext cx="89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C132D9-3059-42AB-8FD9-E13B8D1FA6A3}"/>
              </a:ext>
            </a:extLst>
          </p:cNvPr>
          <p:cNvSpPr txBox="1"/>
          <p:nvPr/>
        </p:nvSpPr>
        <p:spPr>
          <a:xfrm>
            <a:off x="1405325" y="2710992"/>
            <a:ext cx="872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Model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CAF53E-EB3B-4847-AC85-770A85666CB6}"/>
              </a:ext>
            </a:extLst>
          </p:cNvPr>
          <p:cNvCxnSpPr>
            <a:cxnSpLocks/>
          </p:cNvCxnSpPr>
          <p:nvPr/>
        </p:nvCxnSpPr>
        <p:spPr>
          <a:xfrm>
            <a:off x="565669" y="3315076"/>
            <a:ext cx="264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0299D2F-3D36-4707-A824-FB020DE44D35}"/>
              </a:ext>
            </a:extLst>
          </p:cNvPr>
          <p:cNvSpPr txBox="1"/>
          <p:nvPr/>
        </p:nvSpPr>
        <p:spPr>
          <a:xfrm>
            <a:off x="2287070" y="3324138"/>
            <a:ext cx="918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B34879-2952-4E78-A164-AB32FC82D6CC}"/>
              </a:ext>
            </a:extLst>
          </p:cNvPr>
          <p:cNvCxnSpPr>
            <a:cxnSpLocks/>
          </p:cNvCxnSpPr>
          <p:nvPr/>
        </p:nvCxnSpPr>
        <p:spPr>
          <a:xfrm flipH="1">
            <a:off x="565726" y="3028753"/>
            <a:ext cx="828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26A1F88-89BA-4669-9F35-C318AC1B3766}"/>
              </a:ext>
            </a:extLst>
          </p:cNvPr>
          <p:cNvSpPr txBox="1"/>
          <p:nvPr/>
        </p:nvSpPr>
        <p:spPr>
          <a:xfrm>
            <a:off x="571530" y="3037788"/>
            <a:ext cx="822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62C55-A2CC-42AC-B9DC-F14E40301461}"/>
              </a:ext>
            </a:extLst>
          </p:cNvPr>
          <p:cNvCxnSpPr/>
          <p:nvPr/>
        </p:nvCxnSpPr>
        <p:spPr>
          <a:xfrm>
            <a:off x="-1970448" y="23491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149F89-9EC5-4FE8-B68A-5E086D32AEDA}"/>
              </a:ext>
            </a:extLst>
          </p:cNvPr>
          <p:cNvSpPr txBox="1"/>
          <p:nvPr/>
        </p:nvSpPr>
        <p:spPr>
          <a:xfrm>
            <a:off x="336740" y="877700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412509-625D-4346-9702-4BD310B3A2CA}"/>
              </a:ext>
            </a:extLst>
          </p:cNvPr>
          <p:cNvSpPr txBox="1"/>
          <p:nvPr/>
        </p:nvSpPr>
        <p:spPr>
          <a:xfrm>
            <a:off x="1166872" y="894086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638965-E376-4D6A-A8B3-940E4B19B3A4}"/>
              </a:ext>
            </a:extLst>
          </p:cNvPr>
          <p:cNvSpPr txBox="1"/>
          <p:nvPr/>
        </p:nvSpPr>
        <p:spPr>
          <a:xfrm>
            <a:off x="2052155" y="880684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0739BB-98C3-435B-90FC-9A13168CC13F}"/>
              </a:ext>
            </a:extLst>
          </p:cNvPr>
          <p:cNvSpPr txBox="1"/>
          <p:nvPr/>
        </p:nvSpPr>
        <p:spPr>
          <a:xfrm>
            <a:off x="2985687" y="914468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9B5716E-C419-48C3-82FE-53269B79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102" y="1092107"/>
            <a:ext cx="460717" cy="46071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5E9198A-1B26-4223-9133-B2027F07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567" y="1090805"/>
            <a:ext cx="455145" cy="45514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7E5595-EBC5-4145-8063-6B4AF54CB4E7}"/>
              </a:ext>
            </a:extLst>
          </p:cNvPr>
          <p:cNvCxnSpPr>
            <a:cxnSpLocks/>
          </p:cNvCxnSpPr>
          <p:nvPr/>
        </p:nvCxnSpPr>
        <p:spPr>
          <a:xfrm flipH="1">
            <a:off x="4417513" y="1535689"/>
            <a:ext cx="1" cy="221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A4E5F7-A532-4508-836A-0016A851DF75}"/>
              </a:ext>
            </a:extLst>
          </p:cNvPr>
          <p:cNvCxnSpPr>
            <a:cxnSpLocks/>
          </p:cNvCxnSpPr>
          <p:nvPr/>
        </p:nvCxnSpPr>
        <p:spPr>
          <a:xfrm flipH="1">
            <a:off x="5247645" y="1545950"/>
            <a:ext cx="3005" cy="220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E15067-5F84-4E8E-B86A-CE488B0B9F72}"/>
              </a:ext>
            </a:extLst>
          </p:cNvPr>
          <p:cNvCxnSpPr>
            <a:cxnSpLocks/>
          </p:cNvCxnSpPr>
          <p:nvPr/>
        </p:nvCxnSpPr>
        <p:spPr>
          <a:xfrm>
            <a:off x="6132928" y="1552824"/>
            <a:ext cx="14686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7860EA-175A-430C-85AC-6FF9C9D54A7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7066461" y="1552824"/>
            <a:ext cx="2482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884974-2E98-4D43-906C-05F16C5858EF}"/>
              </a:ext>
            </a:extLst>
          </p:cNvPr>
          <p:cNvCxnSpPr>
            <a:cxnSpLocks/>
          </p:cNvCxnSpPr>
          <p:nvPr/>
        </p:nvCxnSpPr>
        <p:spPr>
          <a:xfrm flipH="1">
            <a:off x="5247646" y="2083957"/>
            <a:ext cx="89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A3B231-743A-4E8F-B2F9-ED8FF770D334}"/>
              </a:ext>
            </a:extLst>
          </p:cNvPr>
          <p:cNvSpPr txBox="1"/>
          <p:nvPr/>
        </p:nvSpPr>
        <p:spPr>
          <a:xfrm>
            <a:off x="5258525" y="2092992"/>
            <a:ext cx="87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Output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C3DF58-9618-4A9C-AF38-DC9075B6DCA9}"/>
              </a:ext>
            </a:extLst>
          </p:cNvPr>
          <p:cNvCxnSpPr>
            <a:cxnSpLocks/>
          </p:cNvCxnSpPr>
          <p:nvPr/>
        </p:nvCxnSpPr>
        <p:spPr>
          <a:xfrm>
            <a:off x="4418869" y="3215476"/>
            <a:ext cx="264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4D01139-6475-49E4-B69C-041ABE114987}"/>
              </a:ext>
            </a:extLst>
          </p:cNvPr>
          <p:cNvSpPr txBox="1"/>
          <p:nvPr/>
        </p:nvSpPr>
        <p:spPr>
          <a:xfrm>
            <a:off x="6140270" y="3224538"/>
            <a:ext cx="91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Added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838611-BC94-401E-BEB1-F7B31D799423}"/>
              </a:ext>
            </a:extLst>
          </p:cNvPr>
          <p:cNvCxnSpPr>
            <a:cxnSpLocks/>
          </p:cNvCxnSpPr>
          <p:nvPr/>
        </p:nvCxnSpPr>
        <p:spPr>
          <a:xfrm flipH="1">
            <a:off x="4418926" y="2785273"/>
            <a:ext cx="828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92679B0-198F-42A7-A348-0EB7CBC2764A}"/>
              </a:ext>
            </a:extLst>
          </p:cNvPr>
          <p:cNvSpPr txBox="1"/>
          <p:nvPr/>
        </p:nvSpPr>
        <p:spPr>
          <a:xfrm>
            <a:off x="4428540" y="2789658"/>
            <a:ext cx="82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Add to BC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86F7CB-F25C-4745-91F1-4EE86FA1485F}"/>
              </a:ext>
            </a:extLst>
          </p:cNvPr>
          <p:cNvSpPr txBox="1"/>
          <p:nvPr/>
        </p:nvSpPr>
        <p:spPr>
          <a:xfrm>
            <a:off x="4189940" y="828500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C71101-B930-4594-BC27-6929411CB905}"/>
              </a:ext>
            </a:extLst>
          </p:cNvPr>
          <p:cNvSpPr txBox="1"/>
          <p:nvPr/>
        </p:nvSpPr>
        <p:spPr>
          <a:xfrm>
            <a:off x="5020072" y="844886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1F4560-45E6-40CF-AA78-B01375BC2A99}"/>
              </a:ext>
            </a:extLst>
          </p:cNvPr>
          <p:cNvSpPr txBox="1"/>
          <p:nvPr/>
        </p:nvSpPr>
        <p:spPr>
          <a:xfrm>
            <a:off x="5905355" y="831484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958D5B-D2A8-49EB-A5A5-86E94D298697}"/>
              </a:ext>
            </a:extLst>
          </p:cNvPr>
          <p:cNvSpPr txBox="1"/>
          <p:nvPr/>
        </p:nvSpPr>
        <p:spPr>
          <a:xfrm>
            <a:off x="6838887" y="865268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E7E9F-EE66-49D4-B066-1ABBAD987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672" y="1112470"/>
            <a:ext cx="437160" cy="43716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DA2A000-1347-4D96-AAF3-4F84AEE50FEB}"/>
              </a:ext>
            </a:extLst>
          </p:cNvPr>
          <p:cNvCxnSpPr>
            <a:cxnSpLocks/>
          </p:cNvCxnSpPr>
          <p:nvPr/>
        </p:nvCxnSpPr>
        <p:spPr>
          <a:xfrm flipH="1">
            <a:off x="6125683" y="1769509"/>
            <a:ext cx="940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F8FBEEF-3111-4D8A-8BEB-8AFFC1560003}"/>
              </a:ext>
            </a:extLst>
          </p:cNvPr>
          <p:cNvSpPr txBox="1"/>
          <p:nvPr/>
        </p:nvSpPr>
        <p:spPr>
          <a:xfrm>
            <a:off x="6182697" y="1787952"/>
            <a:ext cx="841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C9FD38B-35A0-4836-8D57-6295F642ADF7}"/>
              </a:ext>
            </a:extLst>
          </p:cNvPr>
          <p:cNvCxnSpPr>
            <a:cxnSpLocks/>
          </p:cNvCxnSpPr>
          <p:nvPr/>
        </p:nvCxnSpPr>
        <p:spPr>
          <a:xfrm>
            <a:off x="6140270" y="2078592"/>
            <a:ext cx="916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7CDA926C-AD4E-4A8C-870E-D95BC07C505E}"/>
              </a:ext>
            </a:extLst>
          </p:cNvPr>
          <p:cNvSpPr/>
          <p:nvPr/>
        </p:nvSpPr>
        <p:spPr>
          <a:xfrm>
            <a:off x="5049307" y="2453598"/>
            <a:ext cx="198337" cy="172734"/>
          </a:xfrm>
          <a:prstGeom prst="curvedRightArrow">
            <a:avLst>
              <a:gd name="adj1" fmla="val 25000"/>
              <a:gd name="adj2" fmla="val 0"/>
              <a:gd name="adj3" fmla="val 2137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7F2E4C-78C9-4D0C-998A-DF0001E65E94}"/>
              </a:ext>
            </a:extLst>
          </p:cNvPr>
          <p:cNvCxnSpPr>
            <a:cxnSpLocks/>
          </p:cNvCxnSpPr>
          <p:nvPr/>
        </p:nvCxnSpPr>
        <p:spPr>
          <a:xfrm flipV="1">
            <a:off x="5235779" y="2618730"/>
            <a:ext cx="13021" cy="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6A271A0-EF84-4D1A-BF66-418F9C8D977E}"/>
              </a:ext>
            </a:extLst>
          </p:cNvPr>
          <p:cNvSpPr txBox="1"/>
          <p:nvPr/>
        </p:nvSpPr>
        <p:spPr>
          <a:xfrm>
            <a:off x="4472368" y="2235724"/>
            <a:ext cx="748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Mine, Accept Block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516B30-AFE1-43D9-B3F4-240E73E5478B}"/>
              </a:ext>
            </a:extLst>
          </p:cNvPr>
          <p:cNvSpPr txBox="1"/>
          <p:nvPr/>
        </p:nvSpPr>
        <p:spPr>
          <a:xfrm>
            <a:off x="6182697" y="2088942"/>
            <a:ext cx="841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158893-55AD-4F39-B298-487A0CA0F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417" y="1075417"/>
            <a:ext cx="454449" cy="4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2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5860054C-1304-4AC5-A86F-C2D6F8D5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33" y="1398454"/>
            <a:ext cx="515564" cy="3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31085">
            <a:extLst>
              <a:ext uri="{FF2B5EF4-FFF2-40B4-BE49-F238E27FC236}">
                <a16:creationId xmlns:a16="http://schemas.microsoft.com/office/drawing/2014/main" id="{F1A3CFB3-CFE2-46E4-AC58-FE25BC229996}"/>
              </a:ext>
            </a:extLst>
          </p:cNvPr>
          <p:cNvSpPr txBox="1"/>
          <p:nvPr/>
        </p:nvSpPr>
        <p:spPr>
          <a:xfrm>
            <a:off x="3173408" y="1091999"/>
            <a:ext cx="500837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ED4576E-2F82-4560-B24D-2C55646891B0}"/>
              </a:ext>
            </a:extLst>
          </p:cNvPr>
          <p:cNvCxnSpPr>
            <a:cxnSpLocks/>
            <a:stCxn id="8" idx="3"/>
            <a:endCxn id="50" idx="2"/>
          </p:cNvCxnSpPr>
          <p:nvPr/>
        </p:nvCxnSpPr>
        <p:spPr>
          <a:xfrm flipV="1">
            <a:off x="2231506" y="1783544"/>
            <a:ext cx="1154709" cy="114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D2241A4F-5622-4223-BFAD-ECDECA7D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46" y="2891295"/>
            <a:ext cx="515565" cy="3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C234DC-A3D5-4148-967C-616C3FEA08D5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4419912" y="2354533"/>
            <a:ext cx="1483853" cy="54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8565D19-DF95-49C1-A84E-AA750D59C3C1}"/>
              </a:ext>
            </a:extLst>
          </p:cNvPr>
          <p:cNvCxnSpPr>
            <a:cxnSpLocks/>
            <a:stCxn id="8" idx="3"/>
            <a:endCxn id="48" idx="1"/>
          </p:cNvCxnSpPr>
          <p:nvPr/>
        </p:nvCxnSpPr>
        <p:spPr>
          <a:xfrm>
            <a:off x="2231506" y="2925117"/>
            <a:ext cx="846240" cy="1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4888A0-F09C-4A47-B1C2-D22C6B431482}"/>
              </a:ext>
            </a:extLst>
          </p:cNvPr>
          <p:cNvGrpSpPr/>
          <p:nvPr/>
        </p:nvGrpSpPr>
        <p:grpSpPr>
          <a:xfrm>
            <a:off x="4995588" y="2515777"/>
            <a:ext cx="604402" cy="449256"/>
            <a:chOff x="6570310" y="3427800"/>
            <a:chExt cx="848858" cy="641500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E19465DB-3B5E-4F84-8D79-59C59629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668" y="3427800"/>
              <a:ext cx="641500" cy="641500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8DF30345-076E-4664-BAFE-DE48915D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570310" y="3664198"/>
              <a:ext cx="349023" cy="349023"/>
            </a:xfrm>
            <a:prstGeom prst="rect">
              <a:avLst/>
            </a:prstGeom>
          </p:spPr>
        </p:pic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BA32FF16-CFD4-4E6E-BDA7-D0206CB8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87" y="3695005"/>
            <a:ext cx="537169" cy="40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99780A-5390-4CFF-A364-45D69E6C0BD1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5001348" y="2738802"/>
            <a:ext cx="1362638" cy="85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40E1E99-4A6A-470F-991E-93FCDA9F857D}"/>
              </a:ext>
            </a:extLst>
          </p:cNvPr>
          <p:cNvCxnSpPr>
            <a:cxnSpLocks/>
            <a:stCxn id="8" idx="3"/>
            <a:endCxn id="72" idx="1"/>
          </p:cNvCxnSpPr>
          <p:nvPr/>
        </p:nvCxnSpPr>
        <p:spPr>
          <a:xfrm>
            <a:off x="2231506" y="2925117"/>
            <a:ext cx="1460681" cy="97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091C2C-E0C2-49D8-A280-DB541794BF9C}"/>
              </a:ext>
            </a:extLst>
          </p:cNvPr>
          <p:cNvGrpSpPr/>
          <p:nvPr/>
        </p:nvGrpSpPr>
        <p:grpSpPr>
          <a:xfrm>
            <a:off x="5334876" y="3199319"/>
            <a:ext cx="612224" cy="449256"/>
            <a:chOff x="7375247" y="4420583"/>
            <a:chExt cx="859845" cy="64150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66B5D4D-A7E1-4AD5-B038-A3B83F24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592" y="4420583"/>
              <a:ext cx="641500" cy="64150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BF7FF7D0-BB24-4162-A72A-94E8C95F7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75247" y="4662581"/>
              <a:ext cx="349023" cy="349023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4FB1CDA-329B-448E-B32B-A60265C3E4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42" y="2667335"/>
            <a:ext cx="515564" cy="515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C2A6C4-5788-471C-8FED-F852A285F5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04" y="2237862"/>
            <a:ext cx="345492" cy="345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EE4ED-35CC-454D-8B1A-1C14457F09F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07" y="2208649"/>
            <a:ext cx="400957" cy="400957"/>
          </a:xfrm>
          <a:prstGeom prst="rect">
            <a:avLst/>
          </a:prstGeom>
        </p:spPr>
      </p:pic>
      <p:sp>
        <p:nvSpPr>
          <p:cNvPr id="144" name="TextBox 144">
            <a:extLst>
              <a:ext uri="{FF2B5EF4-FFF2-40B4-BE49-F238E27FC236}">
                <a16:creationId xmlns:a16="http://schemas.microsoft.com/office/drawing/2014/main" id="{A1245DE0-02B0-41D4-9D7D-D12E2B3BBC92}"/>
              </a:ext>
            </a:extLst>
          </p:cNvPr>
          <p:cNvSpPr txBox="1"/>
          <p:nvPr/>
        </p:nvSpPr>
        <p:spPr>
          <a:xfrm>
            <a:off x="1297742" y="1752743"/>
            <a:ext cx="723021" cy="1648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Private Key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F154A06-E00D-4507-AFC1-68B84FC6D1AB}"/>
              </a:ext>
            </a:extLst>
          </p:cNvPr>
          <p:cNvSpPr txBox="1"/>
          <p:nvPr/>
        </p:nvSpPr>
        <p:spPr>
          <a:xfrm>
            <a:off x="1932129" y="1774444"/>
            <a:ext cx="723021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Public Key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D1F7D3-80C6-4F7A-BBFB-706D38E2C171}"/>
              </a:ext>
            </a:extLst>
          </p:cNvPr>
          <p:cNvSpPr txBox="1"/>
          <p:nvPr/>
        </p:nvSpPr>
        <p:spPr>
          <a:xfrm>
            <a:off x="1464964" y="3224087"/>
            <a:ext cx="962510" cy="1509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Registration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59AE39-4BF3-4443-BF83-A832C4DF32E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460770" y="1699355"/>
            <a:ext cx="1850398" cy="2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3E1BCF-0837-4DA9-B1B1-BC120763E36F}"/>
              </a:ext>
            </a:extLst>
          </p:cNvPr>
          <p:cNvGrpSpPr/>
          <p:nvPr/>
        </p:nvGrpSpPr>
        <p:grpSpPr>
          <a:xfrm>
            <a:off x="4804269" y="1045424"/>
            <a:ext cx="1370842" cy="773925"/>
            <a:chOff x="6615242" y="1393898"/>
            <a:chExt cx="1925293" cy="11051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7FC194-C837-4F54-9603-BE8744A10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5055" y="1857499"/>
              <a:ext cx="641500" cy="641500"/>
            </a:xfrm>
            <a:prstGeom prst="rect">
              <a:avLst/>
            </a:prstGeom>
          </p:spPr>
        </p:pic>
        <p:sp>
          <p:nvSpPr>
            <p:cNvPr id="146" name="TextBox 144">
              <a:extLst>
                <a:ext uri="{FF2B5EF4-FFF2-40B4-BE49-F238E27FC236}">
                  <a16:creationId xmlns:a16="http://schemas.microsoft.com/office/drawing/2014/main" id="{71698562-3CB7-497C-9B4F-A09DBD76CB3B}"/>
                </a:ext>
              </a:extLst>
            </p:cNvPr>
            <p:cNvSpPr txBox="1"/>
            <p:nvPr/>
          </p:nvSpPr>
          <p:spPr>
            <a:xfrm>
              <a:off x="6615242" y="1393898"/>
              <a:ext cx="1925293" cy="33461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Digital Signature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8E1E456B-3FBA-43D8-B28E-007E7D440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960414" y="2109911"/>
              <a:ext cx="349023" cy="349023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6CA5609-6547-4719-AE62-F75743B0F2B8}"/>
              </a:ext>
            </a:extLst>
          </p:cNvPr>
          <p:cNvSpPr txBox="1"/>
          <p:nvPr/>
        </p:nvSpPr>
        <p:spPr>
          <a:xfrm>
            <a:off x="3846366" y="1120599"/>
            <a:ext cx="903014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 Input and Output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DDE1B8-5750-4F4E-9383-AD0954CFD0FB}"/>
              </a:ext>
            </a:extLst>
          </p:cNvPr>
          <p:cNvSpPr txBox="1"/>
          <p:nvPr/>
        </p:nvSpPr>
        <p:spPr>
          <a:xfrm>
            <a:off x="6569764" y="3818719"/>
            <a:ext cx="1641586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Decentralized System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4D217E-EE1D-4C36-AB71-64016B7477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0925" y="1559432"/>
            <a:ext cx="279845" cy="27984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4D6F997-58EA-41B2-9215-5E5E1CCD8E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0067" y="2757580"/>
            <a:ext cx="279845" cy="27984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9FDF32A-6633-4DED-870A-1B6B215FBD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1503" y="3450065"/>
            <a:ext cx="279845" cy="279845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1D89A7-9880-43A7-B956-6B6F8F70C884}"/>
              </a:ext>
            </a:extLst>
          </p:cNvPr>
          <p:cNvCxnSpPr>
            <a:cxnSpLocks/>
            <a:stCxn id="48" idx="3"/>
            <a:endCxn id="80" idx="1"/>
          </p:cNvCxnSpPr>
          <p:nvPr/>
        </p:nvCxnSpPr>
        <p:spPr>
          <a:xfrm flipV="1">
            <a:off x="3593311" y="2897503"/>
            <a:ext cx="546756" cy="18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2867DDA-776D-4827-A494-157300A2CB82}"/>
              </a:ext>
            </a:extLst>
          </p:cNvPr>
          <p:cNvCxnSpPr>
            <a:cxnSpLocks/>
            <a:stCxn id="72" idx="3"/>
            <a:endCxn id="82" idx="1"/>
          </p:cNvCxnSpPr>
          <p:nvPr/>
        </p:nvCxnSpPr>
        <p:spPr>
          <a:xfrm flipV="1">
            <a:off x="4229356" y="3589988"/>
            <a:ext cx="492147" cy="3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CB2708D-0AA6-4F88-81AE-2C2860699A9B}"/>
              </a:ext>
            </a:extLst>
          </p:cNvPr>
          <p:cNvCxnSpPr>
            <a:cxnSpLocks/>
            <a:stCxn id="50" idx="3"/>
            <a:endCxn id="16" idx="1"/>
          </p:cNvCxnSpPr>
          <p:nvPr/>
        </p:nvCxnSpPr>
        <p:spPr>
          <a:xfrm>
            <a:off x="3643997" y="1590999"/>
            <a:ext cx="536928" cy="10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2DD75C63-42E4-413F-8B3D-CC70AB8169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0519" y="1087466"/>
            <a:ext cx="2862384" cy="26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01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550D673-987B-40BB-A7C0-5C3FFD8562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48" y="1568455"/>
            <a:ext cx="574465" cy="575786"/>
          </a:xfrm>
          <a:prstGeom prst="rect">
            <a:avLst/>
          </a:prstGeom>
        </p:spPr>
      </p:pic>
      <p:sp>
        <p:nvSpPr>
          <p:cNvPr id="79" name="TextBox 144">
            <a:extLst>
              <a:ext uri="{FF2B5EF4-FFF2-40B4-BE49-F238E27FC236}">
                <a16:creationId xmlns:a16="http://schemas.microsoft.com/office/drawing/2014/main" id="{2D39D4D7-A92A-4261-AF3C-36AF6A763535}"/>
              </a:ext>
            </a:extLst>
          </p:cNvPr>
          <p:cNvSpPr txBox="1"/>
          <p:nvPr/>
        </p:nvSpPr>
        <p:spPr>
          <a:xfrm>
            <a:off x="3255600" y="1750927"/>
            <a:ext cx="761591" cy="2125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7BD299-26CD-4889-847E-657394B163A7}"/>
              </a:ext>
            </a:extLst>
          </p:cNvPr>
          <p:cNvGrpSpPr/>
          <p:nvPr/>
        </p:nvGrpSpPr>
        <p:grpSpPr>
          <a:xfrm>
            <a:off x="1015732" y="1112599"/>
            <a:ext cx="1145420" cy="1018174"/>
            <a:chOff x="2425850" y="1476318"/>
            <a:chExt cx="1527227" cy="13575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9F3A3D-BFAF-49D8-A341-612574B8E9D5}"/>
                </a:ext>
              </a:extLst>
            </p:cNvPr>
            <p:cNvGrpSpPr/>
            <p:nvPr/>
          </p:nvGrpSpPr>
          <p:grpSpPr>
            <a:xfrm>
              <a:off x="2714625" y="1755104"/>
              <a:ext cx="1143341" cy="1078779"/>
              <a:chOff x="4847884" y="1532788"/>
              <a:chExt cx="1524737" cy="152473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32185CE-7893-48CA-85AD-69EDB05A2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7884" y="15327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BBB11C9-5671-404D-9F97-1287A6569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0284" y="16851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CA4061C9-46BE-41DE-BC88-D6E45AB0D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2684" y="18375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D86BF18B-5A45-4121-AD2C-83A6F2551B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5084" y="1989988"/>
                <a:ext cx="1067537" cy="1067537"/>
              </a:xfrm>
              <a:prstGeom prst="rect">
                <a:avLst/>
              </a:prstGeom>
            </p:spPr>
          </p:pic>
        </p:grpSp>
        <p:sp>
          <p:nvSpPr>
            <p:cNvPr id="80" name="TextBox 144">
              <a:extLst>
                <a:ext uri="{FF2B5EF4-FFF2-40B4-BE49-F238E27FC236}">
                  <a16:creationId xmlns:a16="http://schemas.microsoft.com/office/drawing/2014/main" id="{F1F3F487-225D-47E3-95BB-4948E66B4F34}"/>
                </a:ext>
              </a:extLst>
            </p:cNvPr>
            <p:cNvSpPr txBox="1"/>
            <p:nvPr/>
          </p:nvSpPr>
          <p:spPr>
            <a:xfrm>
              <a:off x="2425850" y="1476318"/>
              <a:ext cx="1527227" cy="2138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Block Queue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A16A0-C019-4327-AC84-C1B1D0FCBBF5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2089819" y="1847535"/>
            <a:ext cx="816529" cy="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5CA03B-EE20-4D83-82C5-E860627FB02C}"/>
              </a:ext>
            </a:extLst>
          </p:cNvPr>
          <p:cNvGrpSpPr/>
          <p:nvPr/>
        </p:nvGrpSpPr>
        <p:grpSpPr>
          <a:xfrm>
            <a:off x="8161404" y="2009982"/>
            <a:ext cx="750491" cy="688099"/>
            <a:chOff x="9591106" y="2647181"/>
            <a:chExt cx="1000654" cy="917465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7DA0C09E-9A17-446D-959C-797FA712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6458" y="2809344"/>
              <a:ext cx="755302" cy="75530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D797450-8B6B-4B99-95D5-77AA82994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9591106" y="2647181"/>
              <a:ext cx="458762" cy="458762"/>
            </a:xfrm>
            <a:prstGeom prst="rect">
              <a:avLst/>
            </a:prstGeom>
          </p:spPr>
        </p:pic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375EC7-F7CC-49D7-8936-2E7D5442FA55}"/>
              </a:ext>
            </a:extLst>
          </p:cNvPr>
          <p:cNvCxnSpPr>
            <a:cxnSpLocks/>
          </p:cNvCxnSpPr>
          <p:nvPr/>
        </p:nvCxnSpPr>
        <p:spPr>
          <a:xfrm flipV="1">
            <a:off x="6257491" y="2197378"/>
            <a:ext cx="1009746" cy="32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44">
            <a:extLst>
              <a:ext uri="{FF2B5EF4-FFF2-40B4-BE49-F238E27FC236}">
                <a16:creationId xmlns:a16="http://schemas.microsoft.com/office/drawing/2014/main" id="{E215D634-27ED-4CB6-BBD5-78E4FDEF9B38}"/>
              </a:ext>
            </a:extLst>
          </p:cNvPr>
          <p:cNvSpPr txBox="1"/>
          <p:nvPr/>
        </p:nvSpPr>
        <p:spPr>
          <a:xfrm>
            <a:off x="6878183" y="1316025"/>
            <a:ext cx="1347832" cy="2524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Multiple User’s Inputs and Outputs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14" name="TextBox 144">
            <a:extLst>
              <a:ext uri="{FF2B5EF4-FFF2-40B4-BE49-F238E27FC236}">
                <a16:creationId xmlns:a16="http://schemas.microsoft.com/office/drawing/2014/main" id="{17EDB780-B731-44F4-8FE6-15333DEC3E74}"/>
              </a:ext>
            </a:extLst>
          </p:cNvPr>
          <p:cNvSpPr txBox="1"/>
          <p:nvPr/>
        </p:nvSpPr>
        <p:spPr>
          <a:xfrm>
            <a:off x="8245113" y="1943313"/>
            <a:ext cx="1042074" cy="2524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Mining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0598129-755D-45FE-A623-5CACA214F7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3480813" y="1856348"/>
            <a:ext cx="628349" cy="45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BDE959B2-D3E1-4162-A5AA-74C13370A5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74" y="3260780"/>
            <a:ext cx="447851" cy="56647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7263D89-88B1-48E8-B9B6-2DADB943EE7A}"/>
              </a:ext>
            </a:extLst>
          </p:cNvPr>
          <p:cNvGrpSpPr/>
          <p:nvPr/>
        </p:nvGrpSpPr>
        <p:grpSpPr>
          <a:xfrm>
            <a:off x="609601" y="2497014"/>
            <a:ext cx="1361782" cy="631011"/>
            <a:chOff x="5215577" y="1857499"/>
            <a:chExt cx="2296653" cy="841348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ACE2ACC-45D8-4858-8452-77357DD00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730" y="1857499"/>
              <a:ext cx="641500" cy="641500"/>
            </a:xfrm>
            <a:prstGeom prst="rect">
              <a:avLst/>
            </a:prstGeom>
          </p:spPr>
        </p:pic>
        <p:sp>
          <p:nvSpPr>
            <p:cNvPr id="83" name="TextBox 144">
              <a:extLst>
                <a:ext uri="{FF2B5EF4-FFF2-40B4-BE49-F238E27FC236}">
                  <a16:creationId xmlns:a16="http://schemas.microsoft.com/office/drawing/2014/main" id="{DBA717F4-48A7-499A-9F3F-D6BD3D56E296}"/>
                </a:ext>
              </a:extLst>
            </p:cNvPr>
            <p:cNvSpPr txBox="1"/>
            <p:nvPr/>
          </p:nvSpPr>
          <p:spPr>
            <a:xfrm>
              <a:off x="5215577" y="1980030"/>
              <a:ext cx="1846496" cy="33461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Verify and Accept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1150141-F810-4976-9176-CB24D7EC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4966" y="2213617"/>
              <a:ext cx="485230" cy="485230"/>
            </a:xfrm>
            <a:prstGeom prst="rect">
              <a:avLst/>
            </a:prstGeom>
          </p:spPr>
        </p:pic>
      </p:grpSp>
      <p:sp>
        <p:nvSpPr>
          <p:cNvPr id="87" name="TextBox 144">
            <a:extLst>
              <a:ext uri="{FF2B5EF4-FFF2-40B4-BE49-F238E27FC236}">
                <a16:creationId xmlns:a16="http://schemas.microsoft.com/office/drawing/2014/main" id="{08D033FB-039E-4C2D-884F-4B793D0E85A7}"/>
              </a:ext>
            </a:extLst>
          </p:cNvPr>
          <p:cNvSpPr txBox="1"/>
          <p:nvPr/>
        </p:nvSpPr>
        <p:spPr>
          <a:xfrm>
            <a:off x="1090853" y="3748639"/>
            <a:ext cx="1351332" cy="8168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Accepted Block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84EA91-615B-4E6D-840A-CC02434446D2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 flipH="1">
            <a:off x="1781203" y="2130773"/>
            <a:ext cx="8427" cy="36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39D8D0C-4453-4E45-A71D-86B1CE9776E2}"/>
              </a:ext>
            </a:extLst>
          </p:cNvPr>
          <p:cNvCxnSpPr>
            <a:cxnSpLocks/>
            <a:stCxn id="82" idx="2"/>
            <a:endCxn id="77" idx="0"/>
          </p:cNvCxnSpPr>
          <p:nvPr/>
        </p:nvCxnSpPr>
        <p:spPr>
          <a:xfrm flipH="1">
            <a:off x="1773799" y="2978141"/>
            <a:ext cx="7404" cy="28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BDB40597-299E-4E32-A0F4-D779C56885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198" y="2358177"/>
            <a:ext cx="278249" cy="32559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90F7E2F-A85F-4B93-8F61-6E60CCAD8C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53" y="2527639"/>
            <a:ext cx="294870" cy="345044"/>
          </a:xfrm>
          <a:prstGeom prst="rect">
            <a:avLst/>
          </a:prstGeom>
        </p:spPr>
      </p:pic>
      <p:sp>
        <p:nvSpPr>
          <p:cNvPr id="72" name="TextBox 144">
            <a:extLst>
              <a:ext uri="{FF2B5EF4-FFF2-40B4-BE49-F238E27FC236}">
                <a16:creationId xmlns:a16="http://schemas.microsoft.com/office/drawing/2014/main" id="{6C86EAED-5507-40C4-B6C1-CF0AACCF5CB6}"/>
              </a:ext>
            </a:extLst>
          </p:cNvPr>
          <p:cNvSpPr txBox="1"/>
          <p:nvPr/>
        </p:nvSpPr>
        <p:spPr>
          <a:xfrm>
            <a:off x="6917565" y="2850713"/>
            <a:ext cx="1578001" cy="25095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Verify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CDAB60E-0456-4267-8751-02669800EB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306" y="1792839"/>
            <a:ext cx="191557" cy="19155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BF7F3A4E-6710-43E1-8A22-ACE1DAF000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905" y="2028058"/>
            <a:ext cx="191557" cy="191557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0031A28-0488-4DF2-9313-92C1698C37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2326" y="2021446"/>
            <a:ext cx="191557" cy="191557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0571F63B-33D8-469B-89DE-57EA5F35FA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9552" y="1786503"/>
            <a:ext cx="191557" cy="19155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1877B9A-99A7-4206-B07B-CDE9238624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321" y="1786503"/>
            <a:ext cx="191557" cy="19155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F155C5C-3BCE-418F-879A-8AA7C72318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3826" y="2019534"/>
            <a:ext cx="191557" cy="191557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B4269B15-DBFA-4185-953F-4F2F8110FA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904" y="2262718"/>
            <a:ext cx="191557" cy="19155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DA0488C-F977-493E-A3D0-B4BFCB22F9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877" y="2257181"/>
            <a:ext cx="191557" cy="191557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098E28-12A3-4133-9076-78BDBA16F8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954" y="2262718"/>
            <a:ext cx="191557" cy="191557"/>
          </a:xfrm>
          <a:prstGeom prst="rect">
            <a:avLst/>
          </a:prstGeom>
        </p:spPr>
      </p:pic>
      <p:sp>
        <p:nvSpPr>
          <p:cNvPr id="141" name="TextBox 144">
            <a:extLst>
              <a:ext uri="{FF2B5EF4-FFF2-40B4-BE49-F238E27FC236}">
                <a16:creationId xmlns:a16="http://schemas.microsoft.com/office/drawing/2014/main" id="{F1DD15A3-E242-44A1-8743-0196F212F3E2}"/>
              </a:ext>
            </a:extLst>
          </p:cNvPr>
          <p:cNvSpPr txBox="1"/>
          <p:nvPr/>
        </p:nvSpPr>
        <p:spPr>
          <a:xfrm>
            <a:off x="2812522" y="2184216"/>
            <a:ext cx="761591" cy="2125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Miner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9DB1AF-0A32-4367-A8A0-48035A10BF7C}"/>
              </a:ext>
            </a:extLst>
          </p:cNvPr>
          <p:cNvSpPr txBox="1"/>
          <p:nvPr/>
        </p:nvSpPr>
        <p:spPr>
          <a:xfrm>
            <a:off x="4335225" y="4098423"/>
            <a:ext cx="1729157" cy="20823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Decentralized System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A6E85C-9C8B-4FA3-A846-1EE1A0573D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5164" y="1398637"/>
            <a:ext cx="3015080" cy="283359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919C54-77DF-449C-8D32-256E702C8A4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1997725" y="3093503"/>
            <a:ext cx="2099075" cy="45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44">
            <a:extLst>
              <a:ext uri="{FF2B5EF4-FFF2-40B4-BE49-F238E27FC236}">
                <a16:creationId xmlns:a16="http://schemas.microsoft.com/office/drawing/2014/main" id="{0B7F6A5D-42F8-4DAD-8448-2DE619F21B58}"/>
              </a:ext>
            </a:extLst>
          </p:cNvPr>
          <p:cNvSpPr txBox="1"/>
          <p:nvPr/>
        </p:nvSpPr>
        <p:spPr>
          <a:xfrm>
            <a:off x="2591322" y="3322569"/>
            <a:ext cx="1091396" cy="12373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Add to Blockchain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1D00C5-4FCF-4584-A006-514A1F0A3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9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AF72C7-AB90-4E84-8AEC-B8ABE7A81DA4}"/>
              </a:ext>
            </a:extLst>
          </p:cNvPr>
          <p:cNvGraphicFramePr>
            <a:graphicFrameLocks noGrp="1"/>
          </p:cNvGraphicFramePr>
          <p:nvPr/>
        </p:nvGraphicFramePr>
        <p:xfrm>
          <a:off x="3609862" y="452755"/>
          <a:ext cx="1924276" cy="4998720"/>
        </p:xfrm>
        <a:graphic>
          <a:graphicData uri="http://schemas.openxmlformats.org/drawingml/2006/table">
            <a:tbl>
              <a:tblPr firstRow="1" firstCol="1" bandRow="1">
                <a:tableStyleId>{608F3B1B-B6BC-4BD1-84F6-B15D053847C7}</a:tableStyleId>
              </a:tblPr>
              <a:tblGrid>
                <a:gridCol w="641158">
                  <a:extLst>
                    <a:ext uri="{9D8B030D-6E8A-4147-A177-3AD203B41FA5}">
                      <a16:colId xmlns:a16="http://schemas.microsoft.com/office/drawing/2014/main" val="2836010066"/>
                    </a:ext>
                  </a:extLst>
                </a:gridCol>
                <a:gridCol w="641559">
                  <a:extLst>
                    <a:ext uri="{9D8B030D-6E8A-4147-A177-3AD203B41FA5}">
                      <a16:colId xmlns:a16="http://schemas.microsoft.com/office/drawing/2014/main" val="3759679039"/>
                    </a:ext>
                  </a:extLst>
                </a:gridCol>
                <a:gridCol w="641559">
                  <a:extLst>
                    <a:ext uri="{9D8B030D-6E8A-4147-A177-3AD203B41FA5}">
                      <a16:colId xmlns:a16="http://schemas.microsoft.com/office/drawing/2014/main" val="111876941"/>
                    </a:ext>
                  </a:extLst>
                </a:gridCol>
              </a:tblGrid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Attribute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Unit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Type of Data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496121327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Age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In Years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08281333"/>
                  </a:ext>
                </a:extLst>
              </a:tr>
              <a:tr h="2213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Sex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Male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Female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544678449"/>
                  </a:ext>
                </a:extLst>
              </a:tr>
              <a:tr h="92384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Chest Pain Type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Typical Angina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Atypical Angina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Non-anginal Pain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Asymptomatic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971488939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Resting Blood Pressure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94-200 (mm HG)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021636828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Cholesterol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126-564 (mg/dl)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300290577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Fasting Blood Sugar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Yes / No &gt; 120 mg/dl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42326829"/>
                  </a:ext>
                </a:extLst>
              </a:tr>
              <a:tr h="7891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Resting ECG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Normal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Abnormal ST-T Wave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Left Ventricular Hypertrophy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796661273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Maximum Heart Rate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71-202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309609452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Exercise Angina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Yes / No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635676818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Oldpeak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0 - 6.2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419259855"/>
                  </a:ext>
                </a:extLst>
              </a:tr>
              <a:tr h="4426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ST Slope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Upsloping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Flat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Downsloping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705223277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Heart Disease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dirty="0">
                          <a:effectLst/>
                        </a:rPr>
                        <a:t>Yes / No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30463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857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C8BC3E4-715D-48B6-BB26-E31B1B062600}"/>
              </a:ext>
            </a:extLst>
          </p:cNvPr>
          <p:cNvSpPr/>
          <p:nvPr/>
        </p:nvSpPr>
        <p:spPr>
          <a:xfrm>
            <a:off x="4552121" y="-153062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3B4C78-8AD9-4D5B-9C6C-9C23F732AD9F}"/>
              </a:ext>
            </a:extLst>
          </p:cNvPr>
          <p:cNvSpPr/>
          <p:nvPr/>
        </p:nvSpPr>
        <p:spPr>
          <a:xfrm>
            <a:off x="3188018" y="-87770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61885E-A47A-4F82-8DDD-5DD234258845}"/>
              </a:ext>
            </a:extLst>
          </p:cNvPr>
          <p:cNvSpPr/>
          <p:nvPr/>
        </p:nvSpPr>
        <p:spPr>
          <a:xfrm>
            <a:off x="1809053" y="1162181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A157D7-87C6-4A4E-9D9B-F6869D533FEA}"/>
              </a:ext>
            </a:extLst>
          </p:cNvPr>
          <p:cNvSpPr/>
          <p:nvPr/>
        </p:nvSpPr>
        <p:spPr>
          <a:xfrm>
            <a:off x="5948483" y="-185560"/>
            <a:ext cx="741684" cy="68486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D27F86-8146-4B5B-9B6F-BCC4DB64E051}"/>
              </a:ext>
            </a:extLst>
          </p:cNvPr>
          <p:cNvCxnSpPr>
            <a:stCxn id="3" idx="3"/>
            <a:endCxn id="4" idx="0"/>
          </p:cNvCxnSpPr>
          <p:nvPr/>
        </p:nvCxnSpPr>
        <p:spPr>
          <a:xfrm flipH="1">
            <a:off x="2142014" y="404278"/>
            <a:ext cx="1143526" cy="757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BE8A14-254F-4B1E-8312-0E5C65BD3BA5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3756418" y="-1038577"/>
            <a:ext cx="893225" cy="103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8A6E23-2263-4B2C-A744-D9780E7D7171}"/>
              </a:ext>
            </a:extLst>
          </p:cNvPr>
          <p:cNvSpPr txBox="1"/>
          <p:nvPr/>
        </p:nvSpPr>
        <p:spPr>
          <a:xfrm>
            <a:off x="1409529" y="1970279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ptl</a:t>
            </a:r>
            <a:r>
              <a:rPr lang="en-US" dirty="0"/>
              <a:t>=1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72E5CD-EE8C-4244-834D-1965B8516331}"/>
              </a:ext>
            </a:extLst>
          </p:cNvPr>
          <p:cNvSpPr/>
          <p:nvPr/>
        </p:nvSpPr>
        <p:spPr>
          <a:xfrm>
            <a:off x="4552121" y="-58737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DE3FBE-E98D-48C8-89D9-238EF01BD536}"/>
              </a:ext>
            </a:extLst>
          </p:cNvPr>
          <p:cNvCxnSpPr>
            <a:cxnSpLocks/>
            <a:stCxn id="2" idx="4"/>
            <a:endCxn id="13" idx="0"/>
          </p:cNvCxnSpPr>
          <p:nvPr/>
        </p:nvCxnSpPr>
        <p:spPr>
          <a:xfrm>
            <a:off x="4885082" y="-954155"/>
            <a:ext cx="0" cy="895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212691-C124-4AC7-ACF4-DC389B81ECA7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5120521" y="-1038577"/>
            <a:ext cx="936579" cy="953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7405A32-5F8D-44DB-9AEA-21AD1F9551C4}"/>
              </a:ext>
            </a:extLst>
          </p:cNvPr>
          <p:cNvSpPr/>
          <p:nvPr/>
        </p:nvSpPr>
        <p:spPr>
          <a:xfrm>
            <a:off x="3188018" y="1227694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79EA867-D478-4919-B0DC-E530ED645B6D}"/>
              </a:ext>
            </a:extLst>
          </p:cNvPr>
          <p:cNvSpPr txBox="1"/>
          <p:nvPr/>
        </p:nvSpPr>
        <p:spPr>
          <a:xfrm>
            <a:off x="2524855" y="1061698"/>
            <a:ext cx="96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717832-7A0F-4609-A29A-A13B90FF0F12}"/>
              </a:ext>
            </a:extLst>
          </p:cNvPr>
          <p:cNvSpPr/>
          <p:nvPr/>
        </p:nvSpPr>
        <p:spPr>
          <a:xfrm>
            <a:off x="1809053" y="260627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9593E-568E-4063-8765-5696A0623F61}"/>
              </a:ext>
            </a:extLst>
          </p:cNvPr>
          <p:cNvCxnSpPr>
            <a:cxnSpLocks/>
            <a:stCxn id="4" idx="4"/>
            <a:endCxn id="25" idx="0"/>
          </p:cNvCxnSpPr>
          <p:nvPr/>
        </p:nvCxnSpPr>
        <p:spPr>
          <a:xfrm>
            <a:off x="2142014" y="1738651"/>
            <a:ext cx="0" cy="86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4112D1D-1A1D-41E8-BA2E-D5FE56B5A319}"/>
              </a:ext>
            </a:extLst>
          </p:cNvPr>
          <p:cNvSpPr/>
          <p:nvPr/>
        </p:nvSpPr>
        <p:spPr>
          <a:xfrm>
            <a:off x="4649643" y="5143500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262CB6-EB64-4645-B277-D255388347A0}"/>
              </a:ext>
            </a:extLst>
          </p:cNvPr>
          <p:cNvCxnSpPr>
            <a:cxnSpLocks/>
            <a:stCxn id="25" idx="4"/>
            <a:endCxn id="29" idx="2"/>
          </p:cNvCxnSpPr>
          <p:nvPr/>
        </p:nvCxnSpPr>
        <p:spPr>
          <a:xfrm>
            <a:off x="2142014" y="3182745"/>
            <a:ext cx="2507629" cy="224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8E7F449-80C3-446E-B62F-26B92B3AD389}"/>
              </a:ext>
            </a:extLst>
          </p:cNvPr>
          <p:cNvSpPr/>
          <p:nvPr/>
        </p:nvSpPr>
        <p:spPr>
          <a:xfrm>
            <a:off x="3188209" y="255580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B32E5BE-3063-4BE4-9996-A2D60AA0F9EE}"/>
              </a:ext>
            </a:extLst>
          </p:cNvPr>
          <p:cNvCxnSpPr>
            <a:cxnSpLocks/>
            <a:stCxn id="21" idx="4"/>
            <a:endCxn id="37" idx="0"/>
          </p:cNvCxnSpPr>
          <p:nvPr/>
        </p:nvCxnSpPr>
        <p:spPr>
          <a:xfrm>
            <a:off x="3520979" y="1804164"/>
            <a:ext cx="191" cy="751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B47E932-36C9-4467-80CF-2589DB480154}"/>
              </a:ext>
            </a:extLst>
          </p:cNvPr>
          <p:cNvSpPr/>
          <p:nvPr/>
        </p:nvSpPr>
        <p:spPr>
          <a:xfrm>
            <a:off x="3619178" y="3780712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t7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69BC31-7819-4284-82D5-0721319FECB6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3521170" y="3132275"/>
            <a:ext cx="299748" cy="64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50669B-515D-4D6A-9272-D1E610B6E102}"/>
              </a:ext>
            </a:extLst>
          </p:cNvPr>
          <p:cNvCxnSpPr>
            <a:cxnSpLocks/>
            <a:stCxn id="42" idx="5"/>
            <a:endCxn id="29" idx="1"/>
          </p:cNvCxnSpPr>
          <p:nvPr/>
        </p:nvCxnSpPr>
        <p:spPr>
          <a:xfrm>
            <a:off x="4187578" y="4272760"/>
            <a:ext cx="559587" cy="955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E97A4868-91BD-40FA-9848-A724C4D59A29}"/>
              </a:ext>
            </a:extLst>
          </p:cNvPr>
          <p:cNvSpPr/>
          <p:nvPr/>
        </p:nvSpPr>
        <p:spPr>
          <a:xfrm>
            <a:off x="4549995" y="1315993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B21595-01C8-41C8-B50C-BFEAC89739BA}"/>
              </a:ext>
            </a:extLst>
          </p:cNvPr>
          <p:cNvCxnSpPr>
            <a:cxnSpLocks/>
            <a:stCxn id="13" idx="4"/>
            <a:endCxn id="61" idx="0"/>
          </p:cNvCxnSpPr>
          <p:nvPr/>
        </p:nvCxnSpPr>
        <p:spPr>
          <a:xfrm flipH="1">
            <a:off x="4882956" y="517733"/>
            <a:ext cx="2126" cy="79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0CC9408-D949-44C2-B921-EC7183577AE1}"/>
              </a:ext>
            </a:extLst>
          </p:cNvPr>
          <p:cNvSpPr txBox="1"/>
          <p:nvPr/>
        </p:nvSpPr>
        <p:spPr>
          <a:xfrm>
            <a:off x="4303371" y="774851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=1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5754652-0AA0-4C97-B9AF-B1DC10EA97E5}"/>
              </a:ext>
            </a:extLst>
          </p:cNvPr>
          <p:cNvCxnSpPr>
            <a:cxnSpLocks/>
            <a:stCxn id="61" idx="4"/>
            <a:endCxn id="29" idx="0"/>
          </p:cNvCxnSpPr>
          <p:nvPr/>
        </p:nvCxnSpPr>
        <p:spPr>
          <a:xfrm>
            <a:off x="4882956" y="1892463"/>
            <a:ext cx="99648" cy="3251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490D99A8-92B3-4DD7-952F-CCF50E8C3999}"/>
              </a:ext>
            </a:extLst>
          </p:cNvPr>
          <p:cNvSpPr/>
          <p:nvPr/>
        </p:nvSpPr>
        <p:spPr>
          <a:xfrm>
            <a:off x="5930022" y="1207374"/>
            <a:ext cx="751035" cy="6965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018BA9-5F4E-4283-9C5D-C5E8EC8F95F3}"/>
              </a:ext>
            </a:extLst>
          </p:cNvPr>
          <p:cNvCxnSpPr>
            <a:cxnSpLocks/>
            <a:stCxn id="5" idx="4"/>
            <a:endCxn id="71" idx="0"/>
          </p:cNvCxnSpPr>
          <p:nvPr/>
        </p:nvCxnSpPr>
        <p:spPr>
          <a:xfrm flipH="1">
            <a:off x="6305540" y="499308"/>
            <a:ext cx="13785" cy="708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215E74BB-7CAF-4565-8221-F3E57A974EE0}"/>
              </a:ext>
            </a:extLst>
          </p:cNvPr>
          <p:cNvSpPr/>
          <p:nvPr/>
        </p:nvSpPr>
        <p:spPr>
          <a:xfrm>
            <a:off x="5920937" y="2508760"/>
            <a:ext cx="751035" cy="6965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t12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DA51CDE-278A-4A01-8A14-D3BDD36D6971}"/>
              </a:ext>
            </a:extLst>
          </p:cNvPr>
          <p:cNvCxnSpPr>
            <a:cxnSpLocks/>
            <a:stCxn id="71" idx="4"/>
            <a:endCxn id="81" idx="0"/>
          </p:cNvCxnSpPr>
          <p:nvPr/>
        </p:nvCxnSpPr>
        <p:spPr>
          <a:xfrm flipH="1">
            <a:off x="6296455" y="1903944"/>
            <a:ext cx="9085" cy="604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3592E16-7E90-4DAE-92F2-CA3B8BCF39EE}"/>
              </a:ext>
            </a:extLst>
          </p:cNvPr>
          <p:cNvSpPr txBox="1"/>
          <p:nvPr/>
        </p:nvSpPr>
        <p:spPr>
          <a:xfrm>
            <a:off x="3940685" y="2051416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dtl</a:t>
            </a:r>
            <a:r>
              <a:rPr lang="en-US" dirty="0"/>
              <a:t>=0 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4C05AB80-B85C-40C9-BE7E-490092674E19}"/>
              </a:ext>
            </a:extLst>
          </p:cNvPr>
          <p:cNvSpPr txBox="1"/>
          <p:nvPr/>
        </p:nvSpPr>
        <p:spPr>
          <a:xfrm>
            <a:off x="5207728" y="229786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pt</a:t>
            </a:r>
            <a:r>
              <a:rPr lang="en-US" dirty="0"/>
              <a:t>=0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BA84150-DCF0-44D6-814D-EB14FDE2BAB8}"/>
              </a:ext>
            </a:extLst>
          </p:cNvPr>
          <p:cNvSpPr txBox="1"/>
          <p:nvPr/>
        </p:nvSpPr>
        <p:spPr>
          <a:xfrm>
            <a:off x="3628702" y="-858915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p=1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2AA09C4-E784-4B62-9A0D-C3170C07B425}"/>
              </a:ext>
            </a:extLst>
          </p:cNvPr>
          <p:cNvSpPr txBox="1"/>
          <p:nvPr/>
        </p:nvSpPr>
        <p:spPr>
          <a:xfrm>
            <a:off x="4325639" y="-533665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f=1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CA9E6E0-6DDF-4C42-BDD2-AEF64D96D992}"/>
              </a:ext>
            </a:extLst>
          </p:cNvPr>
          <p:cNvSpPr txBox="1"/>
          <p:nvPr/>
        </p:nvSpPr>
        <p:spPr>
          <a:xfrm>
            <a:off x="5378110" y="-1067836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d=1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BF355D-F470-41C5-90D2-25DBB6068CC1}"/>
              </a:ext>
            </a:extLst>
          </p:cNvPr>
          <p:cNvSpPr txBox="1"/>
          <p:nvPr/>
        </p:nvSpPr>
        <p:spPr>
          <a:xfrm>
            <a:off x="878942" y="914094"/>
            <a:ext cx="95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pm=0</a:t>
            </a:r>
          </a:p>
          <a:p>
            <a:r>
              <a:rPr lang="en-US" dirty="0" err="1"/>
              <a:t>ptl</a:t>
            </a:r>
            <a:r>
              <a:rPr lang="en-US" dirty="0"/>
              <a:t>=0</a:t>
            </a:r>
          </a:p>
        </p:txBody>
      </p: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5BA66A37-6CFC-4CF9-9214-06D26B610A83}"/>
              </a:ext>
            </a:extLst>
          </p:cNvPr>
          <p:cNvCxnSpPr>
            <a:cxnSpLocks/>
            <a:stCxn id="4" idx="2"/>
            <a:endCxn id="4" idx="1"/>
          </p:cNvCxnSpPr>
          <p:nvPr/>
        </p:nvCxnSpPr>
        <p:spPr>
          <a:xfrm rot="10800000" flipH="1">
            <a:off x="1809053" y="1246604"/>
            <a:ext cx="97522" cy="203813"/>
          </a:xfrm>
          <a:prstGeom prst="curvedConnector4">
            <a:avLst>
              <a:gd name="adj1" fmla="val -234409"/>
              <a:gd name="adj2" fmla="val 253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9EAB15-72DD-4FBC-A4FF-6663A4BBD46F}"/>
              </a:ext>
            </a:extLst>
          </p:cNvPr>
          <p:cNvCxnSpPr>
            <a:stCxn id="4" idx="6"/>
            <a:endCxn id="21" idx="2"/>
          </p:cNvCxnSpPr>
          <p:nvPr/>
        </p:nvCxnSpPr>
        <p:spPr>
          <a:xfrm>
            <a:off x="2474975" y="1450416"/>
            <a:ext cx="713043" cy="65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Curved 57">
            <a:extLst>
              <a:ext uri="{FF2B5EF4-FFF2-40B4-BE49-F238E27FC236}">
                <a16:creationId xmlns:a16="http://schemas.microsoft.com/office/drawing/2014/main" id="{F1B325C5-15A7-40C1-9A3F-788225ACA447}"/>
              </a:ext>
            </a:extLst>
          </p:cNvPr>
          <p:cNvCxnSpPr>
            <a:cxnSpLocks/>
            <a:stCxn id="37" idx="6"/>
            <a:endCxn id="37" idx="7"/>
          </p:cNvCxnSpPr>
          <p:nvPr/>
        </p:nvCxnSpPr>
        <p:spPr>
          <a:xfrm flipH="1" flipV="1">
            <a:off x="3756609" y="2640227"/>
            <a:ext cx="97522" cy="203813"/>
          </a:xfrm>
          <a:prstGeom prst="curvedConnector4">
            <a:avLst>
              <a:gd name="adj1" fmla="val -234409"/>
              <a:gd name="adj2" fmla="val 253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62B9DAB-1F72-44B6-BC5B-7BD299E5C8F8}"/>
              </a:ext>
            </a:extLst>
          </p:cNvPr>
          <p:cNvSpPr txBox="1"/>
          <p:nvPr/>
        </p:nvSpPr>
        <p:spPr>
          <a:xfrm>
            <a:off x="3733852" y="3273770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dtl</a:t>
            </a:r>
            <a:r>
              <a:rPr lang="en-US" dirty="0"/>
              <a:t>=1 </a:t>
            </a:r>
          </a:p>
        </p:txBody>
      </p: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F9AC712D-34AE-407D-986D-62EABD410FE7}"/>
              </a:ext>
            </a:extLst>
          </p:cNvPr>
          <p:cNvCxnSpPr>
            <a:cxnSpLocks/>
            <a:stCxn id="13" idx="6"/>
            <a:endCxn id="13" idx="7"/>
          </p:cNvCxnSpPr>
          <p:nvPr/>
        </p:nvCxnSpPr>
        <p:spPr>
          <a:xfrm flipH="1" flipV="1">
            <a:off x="5120521" y="25685"/>
            <a:ext cx="97522" cy="203813"/>
          </a:xfrm>
          <a:prstGeom prst="curvedConnector4">
            <a:avLst>
              <a:gd name="adj1" fmla="val -234409"/>
              <a:gd name="adj2" fmla="val 253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C9599D8E-0DA3-41D4-9B43-E6A2BC062599}"/>
              </a:ext>
            </a:extLst>
          </p:cNvPr>
          <p:cNvCxnSpPr>
            <a:cxnSpLocks/>
            <a:stCxn id="5" idx="0"/>
            <a:endCxn id="5" idx="1"/>
          </p:cNvCxnSpPr>
          <p:nvPr/>
        </p:nvCxnSpPr>
        <p:spPr>
          <a:xfrm rot="16200000" flipH="1" flipV="1">
            <a:off x="6138064" y="-266525"/>
            <a:ext cx="100297" cy="262225"/>
          </a:xfrm>
          <a:prstGeom prst="curvedConnector3">
            <a:avLst>
              <a:gd name="adj1" fmla="val -2279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5EA0EFCF-E079-42AD-AAB9-1E114DC2055F}"/>
              </a:ext>
            </a:extLst>
          </p:cNvPr>
          <p:cNvCxnSpPr>
            <a:cxnSpLocks/>
            <a:stCxn id="5" idx="7"/>
            <a:endCxn id="5" idx="6"/>
          </p:cNvCxnSpPr>
          <p:nvPr/>
        </p:nvCxnSpPr>
        <p:spPr>
          <a:xfrm rot="16200000" flipH="1">
            <a:off x="6514789" y="-18503"/>
            <a:ext cx="242137" cy="108617"/>
          </a:xfrm>
          <a:prstGeom prst="curvedConnector4">
            <a:avLst>
              <a:gd name="adj1" fmla="val -135831"/>
              <a:gd name="adj2" fmla="val 3104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12542C3-277A-4B6C-B3DD-D66755C9F690}"/>
              </a:ext>
            </a:extLst>
          </p:cNvPr>
          <p:cNvSpPr txBox="1"/>
          <p:nvPr/>
        </p:nvSpPr>
        <p:spPr>
          <a:xfrm>
            <a:off x="5948483" y="-699190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pp=0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07862B8-FDC2-4531-B8E4-B8242A096282}"/>
              </a:ext>
            </a:extLst>
          </p:cNvPr>
          <p:cNvSpPr txBox="1"/>
          <p:nvPr/>
        </p:nvSpPr>
        <p:spPr>
          <a:xfrm>
            <a:off x="6916183" y="-23886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tl</a:t>
            </a:r>
            <a:r>
              <a:rPr lang="en-US" dirty="0"/>
              <a:t>=0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6CE1CDD-336E-47B7-9C9B-8A8695E99168}"/>
              </a:ext>
            </a:extLst>
          </p:cNvPr>
          <p:cNvSpPr txBox="1"/>
          <p:nvPr/>
        </p:nvSpPr>
        <p:spPr>
          <a:xfrm>
            <a:off x="5718267" y="647509"/>
            <a:ext cx="9537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pp=1</a:t>
            </a:r>
          </a:p>
          <a:p>
            <a:r>
              <a:rPr lang="en-US" dirty="0" err="1"/>
              <a:t>tl</a:t>
            </a:r>
            <a:r>
              <a:rPr lang="en-US" dirty="0"/>
              <a:t>=1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A1659C8-ED5C-487A-9811-D090844545C2}"/>
              </a:ext>
            </a:extLst>
          </p:cNvPr>
          <p:cNvCxnSpPr>
            <a:cxnSpLocks/>
            <a:stCxn id="81" idx="4"/>
            <a:endCxn id="101" idx="0"/>
          </p:cNvCxnSpPr>
          <p:nvPr/>
        </p:nvCxnSpPr>
        <p:spPr>
          <a:xfrm flipH="1">
            <a:off x="6288040" y="3205330"/>
            <a:ext cx="8415" cy="873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7D5831C2-8FA6-4C16-B0FF-D14290DFA86B}"/>
              </a:ext>
            </a:extLst>
          </p:cNvPr>
          <p:cNvCxnSpPr>
            <a:cxnSpLocks/>
            <a:stCxn id="81" idx="7"/>
            <a:endCxn id="81" idx="6"/>
          </p:cNvCxnSpPr>
          <p:nvPr/>
        </p:nvCxnSpPr>
        <p:spPr>
          <a:xfrm rot="16200000" flipH="1">
            <a:off x="6493840" y="2678914"/>
            <a:ext cx="246275" cy="109987"/>
          </a:xfrm>
          <a:prstGeom prst="curvedConnector4">
            <a:avLst>
              <a:gd name="adj1" fmla="val -134244"/>
              <a:gd name="adj2" fmla="val 307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6E78483C-C108-4340-80E7-78AF3BE8015A}"/>
              </a:ext>
            </a:extLst>
          </p:cNvPr>
          <p:cNvSpPr txBox="1"/>
          <p:nvPr/>
        </p:nvSpPr>
        <p:spPr>
          <a:xfrm>
            <a:off x="6872723" y="2417861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rh=0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3272325-A9B7-4849-B844-F3510A466847}"/>
              </a:ext>
            </a:extLst>
          </p:cNvPr>
          <p:cNvSpPr txBox="1"/>
          <p:nvPr/>
        </p:nvSpPr>
        <p:spPr>
          <a:xfrm>
            <a:off x="6331815" y="3538761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rh=1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BCA078F-2C4A-47FF-9C04-1578553D3223}"/>
              </a:ext>
            </a:extLst>
          </p:cNvPr>
          <p:cNvSpPr/>
          <p:nvPr/>
        </p:nvSpPr>
        <p:spPr>
          <a:xfrm>
            <a:off x="5912522" y="4078446"/>
            <a:ext cx="751035" cy="6965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t13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65C49933-8D1D-4D38-A10B-44D0D6B23904}"/>
              </a:ext>
            </a:extLst>
          </p:cNvPr>
          <p:cNvCxnSpPr>
            <a:cxnSpLocks/>
            <a:stCxn id="101" idx="3"/>
            <a:endCxn id="29" idx="7"/>
          </p:cNvCxnSpPr>
          <p:nvPr/>
        </p:nvCxnSpPr>
        <p:spPr>
          <a:xfrm flipH="1">
            <a:off x="5218043" y="4673006"/>
            <a:ext cx="804466" cy="554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BBB43D1D-1D30-4D36-BFB0-17C076D8F512}"/>
              </a:ext>
            </a:extLst>
          </p:cNvPr>
          <p:cNvCxnSpPr>
            <a:stCxn id="29" idx="6"/>
            <a:endCxn id="2" idx="6"/>
          </p:cNvCxnSpPr>
          <p:nvPr/>
        </p:nvCxnSpPr>
        <p:spPr>
          <a:xfrm flipH="1" flipV="1">
            <a:off x="5218043" y="-1242390"/>
            <a:ext cx="97522" cy="6674125"/>
          </a:xfrm>
          <a:prstGeom prst="bentConnector3">
            <a:avLst>
              <a:gd name="adj1" fmla="val -248473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269373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7362</TotalTime>
  <Words>1316</Words>
  <Application>Microsoft Office PowerPoint</Application>
  <PresentationFormat>On-screen Show (16:9)</PresentationFormat>
  <Paragraphs>640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Montserrat</vt:lpstr>
      <vt:lpstr>Cambria Math</vt:lpstr>
      <vt:lpstr>Arial</vt:lpstr>
      <vt:lpstr>Vidaloka</vt:lpstr>
      <vt:lpstr>Times New Roman</vt:lpstr>
      <vt:lpstr>Minimalist Business Slides XL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cp:lastModifiedBy>Israt Tasnim Esha</cp:lastModifiedBy>
  <cp:revision>347</cp:revision>
  <dcterms:modified xsi:type="dcterms:W3CDTF">2025-04-21T18:27:07Z</dcterms:modified>
</cp:coreProperties>
</file>