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553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840349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Multimodal Emotion Recognition in Response to Videos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6732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Emotions play a crucial role in our daily communication, affecting our behavior and decision-making. In this presentation, we will explore the fascinating world of multimodal emotion recognition and its applications.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989320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F5A9EE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786086" y="5994797"/>
            <a:ext cx="21692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Isratul Hasan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ID: 20301072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79765"/>
            <a:ext cx="102238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What is Multimodal Emotion Recognition?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118479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3544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2923818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Multimodal emotion recognition combines different information sources such as facial expressions, speech, and gestures to infer an individual's emotional state.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118479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3544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Importance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2923818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Understanding emotions in videos can enhance user experience, human-computer interaction, mental health assessment, and more.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803577"/>
            <a:ext cx="5166122" cy="2446139"/>
          </a:xfrm>
          <a:prstGeom prst="roundRect">
            <a:avLst>
              <a:gd name="adj" fmla="val 4088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95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Components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629376" y="5636657"/>
            <a:ext cx="4338757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Facial expressions analysis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2629376" y="6125289"/>
            <a:ext cx="4338757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Speech analysis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2629376" y="6613922"/>
            <a:ext cx="4338757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Gesture analysis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426285" y="4803577"/>
            <a:ext cx="5166122" cy="2446139"/>
          </a:xfrm>
          <a:prstGeom prst="roundRect">
            <a:avLst>
              <a:gd name="adj" fmla="val 4088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662267" y="50395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Challenges</a:t>
            </a:r>
            <a:endParaRPr lang="en-US" sz="2187" dirty="0"/>
          </a:p>
        </p:txBody>
      </p:sp>
      <p:sp>
        <p:nvSpPr>
          <p:cNvPr id="18" name="Text 16"/>
          <p:cNvSpPr/>
          <p:nvPr/>
        </p:nvSpPr>
        <p:spPr>
          <a:xfrm>
            <a:off x="8017669" y="5636657"/>
            <a:ext cx="4338757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Variability in expressions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8017669" y="6125289"/>
            <a:ext cx="4338757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Interactions between modalities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8017669" y="6613922"/>
            <a:ext cx="4338757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Limited labeled data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712589"/>
            <a:ext cx="6875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Techniques and Approaches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9103" y="1740218"/>
            <a:ext cx="44410" cy="5776793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8" name="Shape 5"/>
          <p:cNvSpPr/>
          <p:nvPr/>
        </p:nvSpPr>
        <p:spPr>
          <a:xfrm>
            <a:off x="2621220" y="2141518"/>
            <a:ext cx="777597" cy="4441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9" name="Shape 6"/>
          <p:cNvSpPr/>
          <p:nvPr/>
        </p:nvSpPr>
        <p:spPr>
          <a:xfrm>
            <a:off x="2121277" y="191381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2304871" y="1955483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593306" y="1962388"/>
            <a:ext cx="2235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Feature extraction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3593306" y="2531745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Extracting relevant features from each modality is crucial for accurate recognition.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621220" y="4141172"/>
            <a:ext cx="777597" cy="4441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4" name="Shape 11"/>
          <p:cNvSpPr/>
          <p:nvPr/>
        </p:nvSpPr>
        <p:spPr>
          <a:xfrm>
            <a:off x="2121277" y="39134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2282011" y="3955137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593306" y="3962043"/>
            <a:ext cx="3531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Machine learning algorithms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3593306" y="4531400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Machine learning models such as Support Vector Machines, Hidden Markov Models, and Deep Neural Networks have been successfully applied in this field.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2621220" y="6140827"/>
            <a:ext cx="777597" cy="4441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9" name="Shape 16"/>
          <p:cNvSpPr/>
          <p:nvPr/>
        </p:nvSpPr>
        <p:spPr>
          <a:xfrm>
            <a:off x="2121277" y="59131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2278201" y="5954792"/>
            <a:ext cx="1860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3593306" y="59616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Fusion strategies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3593306" y="6531054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Combining information from different modalities using strategies such as early fusion, late fusion, or hybrid approaches can improve recognition results.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7189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Applications of Multimodal Emotion Recognition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704981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19556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User experience in multimedia content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936099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Emotion recognition can enhance user experience in areas such as entertainment, e-learning, and advertising.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704981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19675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Human-computer interaction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936218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Emotion recognition can improve the interaction between humans and machines.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704981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19675"/>
            <a:ext cx="318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Mental health assessment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8903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Emotion recognition can help assess mental health conditions such as depression, anxiety, and PTSD.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089071"/>
            <a:ext cx="101691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Challenges and Opportunities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2902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21587" y="3331964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3666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Challenges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3115508" y="3963710"/>
            <a:ext cx="4088606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Large variability in expressions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3115508" y="4452342"/>
            <a:ext cx="4088606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Multimodal interactions are complex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3115508" y="4940975"/>
            <a:ext cx="4088606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Limited labeled data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26285" y="32902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587020" y="3331964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8148399" y="33666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Opportunities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8503801" y="3963710"/>
            <a:ext cx="4088606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Advances in deep learning techniques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8503801" y="4452342"/>
            <a:ext cx="4088606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New applications in areas such as gaming, marketing, and health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8503801" y="5340787"/>
            <a:ext cx="4088606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Integration with other technologies such as virtual and augmented reality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973818"/>
            <a:ext cx="65847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Future Research Directions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2361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Social intelligence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86226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Integrating multimodal emotion recognition with social intelligence to infer group emotions, social attitudes, and personality traits.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23617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Robustness to real-world conditions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27874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Improving the robustness of recognition models to real-world conditions such as noise, illumination, and occlusions.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23617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Privacy and ethical issues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27874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Examining the privacy and ethical implications of using emotion recognition technologies in different contexts.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The End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Thank you for joining us in this journey through the fascinating world of multimodal emotion recognition. We hope you enjoyed it and learned something new!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394</Words>
  <Application>Microsoft Office PowerPoint</Application>
  <PresentationFormat>Custom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Bitter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Isratul Hasan</cp:lastModifiedBy>
  <cp:revision>2</cp:revision>
  <dcterms:created xsi:type="dcterms:W3CDTF">2023-11-21T18:01:30Z</dcterms:created>
  <dcterms:modified xsi:type="dcterms:W3CDTF">2023-11-21T18:57:58Z</dcterms:modified>
</cp:coreProperties>
</file>