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49-FC46-9492-95697C06B9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22-C14F-82E3-017157101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8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5504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3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725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08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53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1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4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2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6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581B-CAF2-42D9-8838-8A7774546C3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1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440" y="2176530"/>
            <a:ext cx="6825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STUDENT NAME: </a:t>
            </a:r>
            <a:r>
              <a:rPr lang="en-IN" sz="2000" dirty="0" err="1">
                <a:latin typeface="Baskerville Old Face" panose="02020602080505020303" pitchFamily="18" charset="0"/>
              </a:rPr>
              <a:t>J.</a:t>
            </a:r>
            <a:r>
              <a:rPr lang="en-IN" sz="2000" err="1">
                <a:latin typeface="Baskerville Old Face" panose="02020602080505020303" pitchFamily="18" charset="0"/>
              </a:rPr>
              <a:t>Isreal</a:t>
            </a:r>
            <a:r>
              <a:rPr lang="en-IN" sz="2000">
                <a:latin typeface="Baskerville Old Face" panose="02020602080505020303" pitchFamily="18" charset="0"/>
              </a:rPr>
              <a:t> Ebhraim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REGISTER NO:</a:t>
            </a:r>
            <a:r>
              <a:rPr lang="en-IN" sz="2000" dirty="0">
                <a:latin typeface="Baskerville Old Face" panose="02020602080505020303" pitchFamily="18" charset="0"/>
              </a:rPr>
              <a:t>122202612[asunm1429122202612]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DEPARTMENT: B.COM </a:t>
            </a:r>
            <a:r>
              <a:rPr lang="en-IN" sz="2000" dirty="0">
                <a:latin typeface="Baskerville Old Face" panose="02020602080505020303" pitchFamily="18" charset="0"/>
              </a:rPr>
              <a:t>(CS)</a:t>
            </a:r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COLLEGE: </a:t>
            </a:r>
            <a:r>
              <a:rPr lang="en-IN" sz="2000" dirty="0">
                <a:latin typeface="Baskerville Old Face" panose="02020602080505020303" pitchFamily="18" charset="0"/>
              </a:rPr>
              <a:t>Alpha Arts and Science college </a:t>
            </a:r>
            <a:endParaRPr lang="en-US" sz="2000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9707" y="592428"/>
            <a:ext cx="53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8748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130" y="940158"/>
            <a:ext cx="6774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  <a:p>
            <a:endParaRPr lang="en-US" dirty="0"/>
          </a:p>
          <a:p>
            <a:r>
              <a:rPr lang="en-US" dirty="0"/>
              <a:t>DATASET: EMPLOYEE DATASET</a:t>
            </a:r>
          </a:p>
          <a:p>
            <a:endParaRPr lang="en-US" dirty="0"/>
          </a:p>
          <a:p>
            <a:r>
              <a:rPr lang="en-US" dirty="0"/>
              <a:t>FEATURE SELECTION: WORK LOCATION</a:t>
            </a:r>
          </a:p>
          <a:p>
            <a:endParaRPr lang="en-US" dirty="0"/>
          </a:p>
          <a:p>
            <a:r>
              <a:rPr lang="en-US" dirty="0"/>
              <a:t>DATA CLEANING: MISSING VALUE, IRRELEVANT</a:t>
            </a:r>
          </a:p>
          <a:p>
            <a:endParaRPr lang="en-US" dirty="0"/>
          </a:p>
          <a:p>
            <a:r>
              <a:rPr lang="en-US" dirty="0"/>
              <a:t>FORMULA: PERFORMANCE CALCULATION, LOW, MEDIUM,HIGH, SUM</a:t>
            </a:r>
          </a:p>
          <a:p>
            <a:endParaRPr lang="en-US" dirty="0"/>
          </a:p>
          <a:p>
            <a:r>
              <a:rPr lang="en-US" dirty="0"/>
              <a:t>PIVOT TABLE AND CHART: SUMMARY, BUSINESS UNIT, GENDER,EMPLOYEE TYPE, EMPLOYWEE ID, PERFORMANCE.</a:t>
            </a:r>
          </a:p>
          <a:p>
            <a:endParaRPr lang="en-US" dirty="0"/>
          </a:p>
          <a:p>
            <a:r>
              <a:rPr lang="en-US" dirty="0"/>
              <a:t>CHART: PIE, BAR, LINE, PIVOT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651" y="721217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09448"/>
              </p:ext>
            </p:extLst>
          </p:nvPr>
        </p:nvGraphicFramePr>
        <p:xfrm>
          <a:off x="1893194" y="1532586"/>
          <a:ext cx="6007793" cy="395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00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927279"/>
            <a:ext cx="5962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BY SYSTEMATICALLY EVALUATING PERFORMANCE METRICS ALONG SIDE SALARY DATA, ORGANIZATIONS CAN ENSURE THAT COMPENSATION IS DIRECTLY ALIGNED WITH EMPLOYEE CONTRIBUTIONS.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0614" y="695459"/>
            <a:ext cx="79591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TITLE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    </a:t>
            </a:r>
            <a:r>
              <a:rPr lang="en-US" sz="4800" dirty="0">
                <a:latin typeface="Arial Black" panose="020B0A04020102020204" pitchFamily="34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5984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1533" y="1249251"/>
            <a:ext cx="58856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AGENDA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AutoNum type="arabicPeriod"/>
            </a:pPr>
            <a:r>
              <a:rPr lang="en-US" sz="2000" dirty="0"/>
              <a:t>PROJECT OVERVIEW</a:t>
            </a:r>
          </a:p>
          <a:p>
            <a:pPr marL="457200" indent="-457200">
              <a:buAutoNum type="arabicPeriod"/>
            </a:pPr>
            <a:r>
              <a:rPr lang="en-US" sz="2000" dirty="0"/>
              <a:t>END USERS</a:t>
            </a:r>
          </a:p>
          <a:p>
            <a:pPr marL="457200" indent="-457200">
              <a:buAutoNum type="arabicPeriod"/>
            </a:pPr>
            <a:r>
              <a:rPr lang="en-US" sz="2000" dirty="0"/>
              <a:t>OUR SOLUTION AND PROPOSITION</a:t>
            </a:r>
          </a:p>
          <a:p>
            <a:pPr marL="457200" indent="-457200">
              <a:buAutoNum type="arabicPeriod"/>
            </a:pPr>
            <a:r>
              <a:rPr lang="en-US" sz="2000" dirty="0"/>
              <a:t>DATASET DESCRIPTION</a:t>
            </a:r>
          </a:p>
          <a:p>
            <a:pPr marL="457200" indent="-457200">
              <a:buAutoNum type="arabicPeriod"/>
            </a:pPr>
            <a:r>
              <a:rPr lang="en-US" sz="2000" dirty="0"/>
              <a:t>MODELLING APPROACH</a:t>
            </a:r>
          </a:p>
          <a:p>
            <a:pPr marL="457200" indent="-457200">
              <a:buAutoNum type="arabicPeriod"/>
            </a:pPr>
            <a:r>
              <a:rPr lang="en-US" sz="2000" dirty="0"/>
              <a:t>RESULTS AND DISCUSSION</a:t>
            </a:r>
          </a:p>
          <a:p>
            <a:pPr marL="457200" indent="-457200">
              <a:buAutoNum type="arabicPeriod"/>
            </a:pPr>
            <a:r>
              <a:rPr lang="en-US" sz="2000" dirty="0"/>
              <a:t>CONCULSION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2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3950" y="1313646"/>
            <a:ext cx="6091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STATEMENT</a:t>
            </a:r>
          </a:p>
          <a:p>
            <a:endParaRPr lang="en-US" sz="2000" dirty="0"/>
          </a:p>
          <a:p>
            <a:r>
              <a:rPr lang="en-US" sz="2000" dirty="0"/>
              <a:t>THE HUMAN RESOURCES DEPARTMENT OF (YOUR COMPANY NAME) SEEKS TO ANALYSE THE RELATIONSHIP BETWEEN EMPLOYEE PERFORMANCE AND SALARY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59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1094704"/>
            <a:ext cx="7456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OVERVIEW</a:t>
            </a:r>
          </a:p>
          <a:p>
            <a:endParaRPr lang="en-US" sz="2000" dirty="0"/>
          </a:p>
          <a:p>
            <a:r>
              <a:rPr lang="en-US" sz="2000" dirty="0"/>
              <a:t>IN ANY ORGANIZATION ENSURING THAT EMPLOYEE ARE FAIRLY COMPENSATED FOR THEIR PERFORMANCE IS CRITICAL FOR MAINTAINING MOTIVATING, REDUCING TURNOVER, AND ATTRACTING TOP TALENT.</a:t>
            </a:r>
          </a:p>
        </p:txBody>
      </p:sp>
    </p:spTree>
    <p:extLst>
      <p:ext uri="{BB962C8B-B14F-4D97-AF65-F5344CB8AC3E}">
        <p14:creationId xmlns:p14="http://schemas.microsoft.com/office/powerpoint/2010/main" val="43229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746974"/>
            <a:ext cx="67742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WHO ARE THE END USERS? </a:t>
            </a:r>
          </a:p>
          <a:p>
            <a:endParaRPr lang="en-US" sz="2000" dirty="0"/>
          </a:p>
          <a:p>
            <a:r>
              <a:rPr lang="en-US" sz="2000" dirty="0"/>
              <a:t>HR MANAGERS: TO ASSESS OVERALL EMPLOYEE PERFORMANCE TRENDS, IDENTIFY TRAINING NEEDS AND USE CASE METRICS FOR RECURITMENT AND RETENTION STRATEGIES.</a:t>
            </a:r>
          </a:p>
          <a:p>
            <a:endParaRPr lang="en-US" sz="2000" dirty="0"/>
          </a:p>
          <a:p>
            <a:r>
              <a:rPr lang="en-US" sz="2000" dirty="0"/>
              <a:t>DEPARTMENT TRENDS: USE PERFORMANCE DATA TO VSET GOALS.</a:t>
            </a:r>
          </a:p>
          <a:p>
            <a:endParaRPr lang="en-US" sz="2000" dirty="0"/>
          </a:p>
          <a:p>
            <a:r>
              <a:rPr lang="en-US" sz="2000" dirty="0"/>
              <a:t>PERFORMANCE ANAYSIS: GENERATE REPORTS AND RECOMMENDATION FOR OPTIMISING THE PERFORMANCE MANAGEMENT PROCESS.</a:t>
            </a:r>
          </a:p>
        </p:txBody>
      </p:sp>
    </p:spTree>
    <p:extLst>
      <p:ext uri="{BB962C8B-B14F-4D97-AF65-F5344CB8AC3E}">
        <p14:creationId xmlns:p14="http://schemas.microsoft.com/office/powerpoint/2010/main" val="192214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7" y="309093"/>
            <a:ext cx="81136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SOLUTION AND ITS VALUE PROPOSTION</a:t>
            </a:r>
          </a:p>
          <a:p>
            <a:endParaRPr lang="en-US" sz="2000" dirty="0"/>
          </a:p>
          <a:p>
            <a:r>
              <a:rPr lang="en-US" sz="2000" dirty="0"/>
              <a:t>PERFORMANCE BASED COMPENSATION: REAWARDED APPROPROAYERY</a:t>
            </a:r>
          </a:p>
          <a:p>
            <a:endParaRPr lang="en-US" sz="2000" dirty="0"/>
          </a:p>
          <a:p>
            <a:r>
              <a:rPr lang="en-US" sz="2000" dirty="0"/>
              <a:t>DATA-DRIVEN SALARAY ADJUSTMENTS: REDUCING BIAS AND PROMOTIN</a:t>
            </a:r>
          </a:p>
          <a:p>
            <a:r>
              <a:rPr lang="en-US" sz="2000" dirty="0"/>
              <a:t> FAIRNESS</a:t>
            </a:r>
          </a:p>
          <a:p>
            <a:endParaRPr lang="en-US" sz="2000" dirty="0"/>
          </a:p>
          <a:p>
            <a:r>
              <a:rPr lang="en-US" sz="2000" dirty="0"/>
              <a:t>TRANSPARENCY TRUST: THE PLATFORMS PROMOTE TRANSPARENCY</a:t>
            </a:r>
          </a:p>
          <a:p>
            <a:endParaRPr lang="en-US" sz="2000" dirty="0"/>
          </a:p>
          <a:p>
            <a:r>
              <a:rPr lang="en-US" sz="2000" dirty="0"/>
              <a:t>RETENTION OF TOP TALENT : BY ENSURING THE COMPETITION</a:t>
            </a:r>
          </a:p>
          <a:p>
            <a:endParaRPr lang="en-US" sz="2000" dirty="0"/>
          </a:p>
          <a:p>
            <a:r>
              <a:rPr lang="en-US" sz="2000" dirty="0"/>
              <a:t>FORMULA: EXCEL FORMULAS</a:t>
            </a:r>
          </a:p>
          <a:p>
            <a:endParaRPr lang="en-US" sz="2000" dirty="0"/>
          </a:p>
          <a:p>
            <a:r>
              <a:rPr lang="en-US" sz="2000" dirty="0"/>
              <a:t>GRAPHS: FINAL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965915"/>
            <a:ext cx="6272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DESCRIPTION</a:t>
            </a:r>
          </a:p>
          <a:p>
            <a:endParaRPr lang="en-US" dirty="0"/>
          </a:p>
          <a:p>
            <a:r>
              <a:rPr lang="en-US" dirty="0"/>
              <a:t>BUSINESS UNITS COVERED: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WBL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CCDR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SVG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MSC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</a:t>
            </a:r>
          </a:p>
          <a:p>
            <a:endParaRPr lang="en-US" dirty="0"/>
          </a:p>
          <a:p>
            <a:r>
              <a:rPr lang="en-US" dirty="0"/>
              <a:t>EMPLOYEE ID: PR00147 TO VT02417</a:t>
            </a:r>
          </a:p>
        </p:txBody>
      </p:sp>
    </p:spTree>
    <p:extLst>
      <p:ext uri="{BB962C8B-B14F-4D97-AF65-F5344CB8AC3E}">
        <p14:creationId xmlns:p14="http://schemas.microsoft.com/office/powerpoint/2010/main" val="368032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1" y="721217"/>
            <a:ext cx="627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“WOW” IN OUR SOLUTION</a:t>
            </a:r>
          </a:p>
          <a:p>
            <a:endParaRPr lang="en-US" dirty="0"/>
          </a:p>
          <a:p>
            <a:r>
              <a:rPr lang="en-US" dirty="0"/>
              <a:t>THE “WOW” IN OUR SOLUTION IS EMPLOYEES WITH HIGH RECOGNISED PERFORMIONG RATING.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380863"/>
              </p:ext>
            </p:extLst>
          </p:nvPr>
        </p:nvGraphicFramePr>
        <p:xfrm>
          <a:off x="1584101" y="2331076"/>
          <a:ext cx="5750215" cy="323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022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332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Swetha</dc:creator>
  <cp:lastModifiedBy>sanjay kumar</cp:lastModifiedBy>
  <cp:revision>11</cp:revision>
  <dcterms:created xsi:type="dcterms:W3CDTF">2024-08-29T18:01:34Z</dcterms:created>
  <dcterms:modified xsi:type="dcterms:W3CDTF">2024-09-04T06:00:54Z</dcterms:modified>
</cp:coreProperties>
</file>