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handoutMasterIdLst>
    <p:handoutMasterId r:id="rId12"/>
  </p:handout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8" r:id="rId11"/>
  </p:sldIdLst>
  <p:sldSz cx="9144000" cy="6858000" type="screen4x3"/>
  <p:notesSz cx="6692900" cy="9867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0257" cy="4951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91094" y="0"/>
            <a:ext cx="2900257" cy="4951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DC180-8108-4852-B73E-CFD23433BAB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2793"/>
            <a:ext cx="2900257" cy="4951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91094" y="9372793"/>
            <a:ext cx="2900257" cy="4951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FBBB0-2CA6-4AF3-A4B5-5B94DC569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3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16C9-4476-490C-8CE7-47A23C0098C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2CED5D-0628-4042-9E8D-725A041641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16C9-4476-490C-8CE7-47A23C0098C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D5D-0628-4042-9E8D-725A04164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16C9-4476-490C-8CE7-47A23C0098C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D5D-0628-4042-9E8D-725A04164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16C9-4476-490C-8CE7-47A23C0098C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D5D-0628-4042-9E8D-725A04164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16C9-4476-490C-8CE7-47A23C0098C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D5D-0628-4042-9E8D-725A04164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16C9-4476-490C-8CE7-47A23C0098C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D5D-0628-4042-9E8D-725A041641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16C9-4476-490C-8CE7-47A23C0098C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D5D-0628-4042-9E8D-725A041641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16C9-4476-490C-8CE7-47A23C0098C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D5D-0628-4042-9E8D-725A04164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16C9-4476-490C-8CE7-47A23C0098C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D5D-0628-4042-9E8D-725A04164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16C9-4476-490C-8CE7-47A23C0098C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D5D-0628-4042-9E8D-725A04164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16C9-4476-490C-8CE7-47A23C0098C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D5D-0628-4042-9E8D-725A04164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95216C9-4476-490C-8CE7-47A23C0098C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2CED5D-0628-4042-9E8D-725A041641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772400" cy="4654449"/>
          </a:xfrm>
        </p:spPr>
        <p:txBody>
          <a:bodyPr>
            <a:normAutofit/>
          </a:bodyPr>
          <a:lstStyle/>
          <a:p>
            <a:r>
              <a:rPr lang="en-US" dirty="0" smtClean="0"/>
              <a:t>Embedded Systems Project </a:t>
            </a:r>
            <a:br>
              <a:rPr lang="en-US" dirty="0" smtClean="0"/>
            </a:br>
            <a:r>
              <a:rPr lang="en-US" dirty="0" err="1" smtClean="0"/>
              <a:t>Resturant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Issa</a:t>
            </a:r>
            <a:r>
              <a:rPr lang="en-US" dirty="0" smtClean="0"/>
              <a:t> Haddad – 47102</a:t>
            </a:r>
          </a:p>
          <a:p>
            <a:r>
              <a:rPr lang="en-US" dirty="0" err="1" smtClean="0"/>
              <a:t>Firas</a:t>
            </a:r>
            <a:r>
              <a:rPr lang="en-US" dirty="0" smtClean="0"/>
              <a:t> </a:t>
            </a:r>
            <a:r>
              <a:rPr lang="en-US" dirty="0" err="1" smtClean="0"/>
              <a:t>Sardast</a:t>
            </a:r>
            <a:r>
              <a:rPr lang="en-US" dirty="0" smtClean="0"/>
              <a:t> – 47500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7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20746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Flowchart:</a:t>
            </a:r>
          </a:p>
        </p:txBody>
      </p:sp>
      <p:pic>
        <p:nvPicPr>
          <p:cNvPr id="7170" name="Picture 2" descr="C:\Users\b00047102\Desktop\pics\flow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03" y="1295400"/>
            <a:ext cx="5456360" cy="525427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66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70780"/>
            <a:ext cx="66294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Components Used:</a:t>
            </a:r>
          </a:p>
          <a:p>
            <a:endParaRPr lang="en-US" sz="3200" dirty="0"/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Serial Communication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LCD display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DC Motor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DC Fan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External LED’s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Potentiometer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Port-H interrupts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Built-in Keypad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Temperature </a:t>
            </a:r>
            <a:r>
              <a:rPr lang="en-US" sz="2000" dirty="0" smtClean="0"/>
              <a:t>sensor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ATD </a:t>
            </a:r>
            <a:r>
              <a:rPr lang="en-US" sz="2000" dirty="0" err="1" smtClean="0"/>
              <a:t>coverter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3361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29642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Block Diagram:</a:t>
            </a:r>
            <a:endParaRPr lang="en-US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83" b="9167"/>
          <a:stretch/>
        </p:blipFill>
        <p:spPr>
          <a:xfrm>
            <a:off x="2091736" y="1905000"/>
            <a:ext cx="5273095" cy="38862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3667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2622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How it works:</a:t>
            </a:r>
          </a:p>
        </p:txBody>
      </p:sp>
      <p:pic>
        <p:nvPicPr>
          <p:cNvPr id="1026" name="Picture 2" descr="C:\Users\b00047102\Desktop\pics\wai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33399"/>
            <a:ext cx="2743200" cy="6023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00047102\Desktop\pics\interrup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07" y="3200400"/>
            <a:ext cx="4114800" cy="30861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15240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enters restaurant to sit on either of the four available seats using any port-H interrupt. He waits as the waiter approaches to give him the menu.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7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2622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How it works: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5240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views the Menu through the SCI, then picks any item he wants to eat. </a:t>
            </a:r>
            <a:endParaRPr lang="en-US" dirty="0"/>
          </a:p>
        </p:txBody>
      </p:sp>
      <p:pic>
        <p:nvPicPr>
          <p:cNvPr id="2050" name="Picture 2" descr="C:\Users\b00047102\Desktop\pics\seri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14600"/>
            <a:ext cx="5545382" cy="41590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41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2622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How it works: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295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he Orders a drink, a motor will simulate a blender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0386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he Orders a meal, a fan will simulate a microwave.</a:t>
            </a:r>
            <a:endParaRPr lang="en-US" dirty="0"/>
          </a:p>
        </p:txBody>
      </p:sp>
      <p:pic>
        <p:nvPicPr>
          <p:cNvPr id="3074" name="Picture 2" descr="C:\Users\b00047102\Desktop\pics\mot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281" y="2133600"/>
            <a:ext cx="2181037" cy="15999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b00047102\Desktop\pics\ble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33601"/>
            <a:ext cx="1804418" cy="159991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b00047102\Desktop\pics\fa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058" y="4876800"/>
            <a:ext cx="1825483" cy="18254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b00047102\Desktop\pics\microwav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534" y="4684931"/>
            <a:ext cx="2520949" cy="189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41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2622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How it works: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5240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the customer finishes, he presses the same interrupt to order the bill which is displayed on the LCD. The user pays through the keypad.</a:t>
            </a:r>
            <a:endParaRPr lang="en-US" dirty="0"/>
          </a:p>
        </p:txBody>
      </p:sp>
      <p:pic>
        <p:nvPicPr>
          <p:cNvPr id="4098" name="Picture 2" descr="C:\Users\b00047102\Desktop\pics\LC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19" y="3200400"/>
            <a:ext cx="43688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b00047102\Desktop\pics\Keyp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46815"/>
            <a:ext cx="3322638" cy="443018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18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2622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How it works: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5240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temperature is continuously displayed on the LCD to inform customers about the weather, value for the potentiometer is also displayed</a:t>
            </a:r>
            <a:endParaRPr lang="en-US" dirty="0"/>
          </a:p>
        </p:txBody>
      </p:sp>
      <p:pic>
        <p:nvPicPr>
          <p:cNvPr id="5122" name="Picture 2" descr="C:\Users\b00047102\Desktop\pics\display te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2982913"/>
            <a:ext cx="4648200" cy="3486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18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2622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How it works: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5240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potentiometer, we will light an external led for each table. This will resemble the light on each of the four tables.</a:t>
            </a:r>
            <a:endParaRPr lang="en-US" dirty="0"/>
          </a:p>
        </p:txBody>
      </p:sp>
      <p:pic>
        <p:nvPicPr>
          <p:cNvPr id="6146" name="Picture 2" descr="C:\Users\b00047102\Desktop\pics\Potentiome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764145"/>
            <a:ext cx="2336800" cy="2720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147" name="Picture 3" descr="C:\Users\b00047102\Desktop\pics\ligh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84435"/>
            <a:ext cx="2566909" cy="2924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148" name="Picture 4" descr="C:\Users\b00047102\Desktop\pics\lights returant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275" y="3684435"/>
            <a:ext cx="2357925" cy="2924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28184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60</TotalTime>
  <Words>210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Perspective</vt:lpstr>
      <vt:lpstr>Embedded Systems Project  Resturant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 Project   Resturant</dc:title>
  <dc:creator>profile</dc:creator>
  <cp:lastModifiedBy>Issa Tarick Yezenn Haddad</cp:lastModifiedBy>
  <cp:revision>15</cp:revision>
  <cp:lastPrinted>2015-11-30T11:33:38Z</cp:lastPrinted>
  <dcterms:created xsi:type="dcterms:W3CDTF">2015-11-30T09:10:24Z</dcterms:created>
  <dcterms:modified xsi:type="dcterms:W3CDTF">2015-11-30T11:33:49Z</dcterms:modified>
</cp:coreProperties>
</file>