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30BAA-173C-4BBE-9B8E-3120EACBE4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F99860-34A3-4469-96BD-0310B3219947}">
      <dgm:prSet/>
      <dgm:spPr/>
      <dgm:t>
        <a:bodyPr/>
        <a:lstStyle/>
        <a:p>
          <a:r>
            <a:rPr lang="en-US" dirty="0"/>
            <a:t>You are in the year 2020 and Corona virus is spreading like wildfire!</a:t>
          </a:r>
        </a:p>
      </dgm:t>
    </dgm:pt>
    <dgm:pt modelId="{60118740-4988-44B9-BC79-89928477698C}" type="parTrans" cxnId="{B9DD509A-7FCF-4D7F-9421-5E797F5A7B9C}">
      <dgm:prSet/>
      <dgm:spPr/>
      <dgm:t>
        <a:bodyPr/>
        <a:lstStyle/>
        <a:p>
          <a:endParaRPr lang="en-US"/>
        </a:p>
      </dgm:t>
    </dgm:pt>
    <dgm:pt modelId="{638C2B66-688F-4683-A5A4-EE5C4DD0C986}" type="sibTrans" cxnId="{B9DD509A-7FCF-4D7F-9421-5E797F5A7B9C}">
      <dgm:prSet/>
      <dgm:spPr/>
      <dgm:t>
        <a:bodyPr/>
        <a:lstStyle/>
        <a:p>
          <a:endParaRPr lang="en-US"/>
        </a:p>
      </dgm:t>
    </dgm:pt>
    <dgm:pt modelId="{6F108655-6D40-4AD0-9B96-556291A774BA}">
      <dgm:prSet/>
      <dgm:spPr/>
      <dgm:t>
        <a:bodyPr/>
        <a:lstStyle/>
        <a:p>
          <a:r>
            <a:rPr lang="en-US" dirty="0"/>
            <a:t>You wake up and suddenly zombies-like creatures everywhere?</a:t>
          </a:r>
        </a:p>
      </dgm:t>
    </dgm:pt>
    <dgm:pt modelId="{36A487AB-A769-4023-A26D-A5D773308634}" type="parTrans" cxnId="{82BDD6C4-B49B-44B3-98BD-3B2A1927D1FE}">
      <dgm:prSet/>
      <dgm:spPr/>
      <dgm:t>
        <a:bodyPr/>
        <a:lstStyle/>
        <a:p>
          <a:endParaRPr lang="en-US"/>
        </a:p>
      </dgm:t>
    </dgm:pt>
    <dgm:pt modelId="{1F27EF43-22BB-4D25-9372-28246577FA0E}" type="sibTrans" cxnId="{82BDD6C4-B49B-44B3-98BD-3B2A1927D1FE}">
      <dgm:prSet/>
      <dgm:spPr/>
      <dgm:t>
        <a:bodyPr/>
        <a:lstStyle/>
        <a:p>
          <a:endParaRPr lang="en-US"/>
        </a:p>
      </dgm:t>
    </dgm:pt>
    <dgm:pt modelId="{E37408B8-D327-410B-96C1-51C1FA0D3D2E}">
      <dgm:prSet/>
      <dgm:spPr/>
      <dgm:t>
        <a:bodyPr/>
        <a:lstStyle/>
        <a:p>
          <a:r>
            <a:rPr lang="en-US" dirty="0"/>
            <a:t>Sadly, looks like Corona virus has mutated to a much deadlier virus!</a:t>
          </a:r>
        </a:p>
      </dgm:t>
    </dgm:pt>
    <dgm:pt modelId="{6BBCC072-5E26-40E4-83B3-FCDEDFCAE0A7}" type="parTrans" cxnId="{DD606CD6-A292-4676-BB4D-195BB275FBAC}">
      <dgm:prSet/>
      <dgm:spPr/>
      <dgm:t>
        <a:bodyPr/>
        <a:lstStyle/>
        <a:p>
          <a:endParaRPr lang="en-US"/>
        </a:p>
      </dgm:t>
    </dgm:pt>
    <dgm:pt modelId="{F9F207E8-2E45-4BCD-A13D-FD6FDDB5F816}" type="sibTrans" cxnId="{DD606CD6-A292-4676-BB4D-195BB275FBAC}">
      <dgm:prSet/>
      <dgm:spPr/>
      <dgm:t>
        <a:bodyPr/>
        <a:lstStyle/>
        <a:p>
          <a:endParaRPr lang="en-US"/>
        </a:p>
      </dgm:t>
    </dgm:pt>
    <dgm:pt modelId="{2BD49315-1C41-4613-9275-4CB563770743}">
      <dgm:prSet/>
      <dgm:spPr/>
      <dgm:t>
        <a:bodyPr/>
        <a:lstStyle/>
        <a:p>
          <a:r>
            <a:rPr lang="en-US" dirty="0"/>
            <a:t>You know the only way to escape is to leave the country and live on an island. </a:t>
          </a:r>
        </a:p>
      </dgm:t>
    </dgm:pt>
    <dgm:pt modelId="{714C8A57-6DFB-4D4D-880E-90FFFDD141FC}" type="parTrans" cxnId="{7FA92AF2-56C1-4FC1-A818-A1B924AB4C76}">
      <dgm:prSet/>
      <dgm:spPr/>
      <dgm:t>
        <a:bodyPr/>
        <a:lstStyle/>
        <a:p>
          <a:endParaRPr lang="en-US"/>
        </a:p>
      </dgm:t>
    </dgm:pt>
    <dgm:pt modelId="{B46C73E9-1D2A-4198-9450-E335905064C0}" type="sibTrans" cxnId="{7FA92AF2-56C1-4FC1-A818-A1B924AB4C76}">
      <dgm:prSet/>
      <dgm:spPr/>
      <dgm:t>
        <a:bodyPr/>
        <a:lstStyle/>
        <a:p>
          <a:endParaRPr lang="en-US"/>
        </a:p>
      </dgm:t>
    </dgm:pt>
    <dgm:pt modelId="{07F92DCE-FBE3-476E-A615-B4CB60E0DA55}">
      <dgm:prSet/>
      <dgm:spPr/>
      <dgm:t>
        <a:bodyPr/>
        <a:lstStyle/>
        <a:p>
          <a:r>
            <a:rPr lang="en-US" dirty="0"/>
            <a:t>Your best choice is to find helicopters or airports planes.</a:t>
          </a:r>
        </a:p>
      </dgm:t>
    </dgm:pt>
    <dgm:pt modelId="{68E3251B-007A-47B2-A867-418CA35B2A44}" type="parTrans" cxnId="{C26D0CDE-3C48-4F54-BC09-497844D71203}">
      <dgm:prSet/>
      <dgm:spPr/>
      <dgm:t>
        <a:bodyPr/>
        <a:lstStyle/>
        <a:p>
          <a:endParaRPr lang="en-US"/>
        </a:p>
      </dgm:t>
    </dgm:pt>
    <dgm:pt modelId="{90B8AF0A-9480-4096-B016-8B966EF99900}" type="sibTrans" cxnId="{C26D0CDE-3C48-4F54-BC09-497844D71203}">
      <dgm:prSet/>
      <dgm:spPr/>
      <dgm:t>
        <a:bodyPr/>
        <a:lstStyle/>
        <a:p>
          <a:endParaRPr lang="en-US"/>
        </a:p>
      </dgm:t>
    </dgm:pt>
    <dgm:pt modelId="{684C9910-A444-417A-B246-39B2249884D3}" type="pres">
      <dgm:prSet presAssocID="{AC730BAA-173C-4BBE-9B8E-3120EACBE495}" presName="linear" presStyleCnt="0">
        <dgm:presLayoutVars>
          <dgm:animLvl val="lvl"/>
          <dgm:resizeHandles val="exact"/>
        </dgm:presLayoutVars>
      </dgm:prSet>
      <dgm:spPr/>
    </dgm:pt>
    <dgm:pt modelId="{1853B8D7-4499-4A7A-AFAD-DE563979A58D}" type="pres">
      <dgm:prSet presAssocID="{35F99860-34A3-4469-96BD-0310B32199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0CAA40-5D00-4F1A-A0DC-230318D0D714}" type="pres">
      <dgm:prSet presAssocID="{638C2B66-688F-4683-A5A4-EE5C4DD0C986}" presName="spacer" presStyleCnt="0"/>
      <dgm:spPr/>
    </dgm:pt>
    <dgm:pt modelId="{B51F8933-32C9-46BB-AB20-E732E859E73F}" type="pres">
      <dgm:prSet presAssocID="{6F108655-6D40-4AD0-9B96-556291A774BA}" presName="parentText" presStyleLbl="node1" presStyleIdx="1" presStyleCnt="5" custLinFactNeighborX="278">
        <dgm:presLayoutVars>
          <dgm:chMax val="0"/>
          <dgm:bulletEnabled val="1"/>
        </dgm:presLayoutVars>
      </dgm:prSet>
      <dgm:spPr/>
    </dgm:pt>
    <dgm:pt modelId="{5F898238-DFE8-486E-B4ED-32EA258FB6BF}" type="pres">
      <dgm:prSet presAssocID="{1F27EF43-22BB-4D25-9372-28246577FA0E}" presName="spacer" presStyleCnt="0"/>
      <dgm:spPr/>
    </dgm:pt>
    <dgm:pt modelId="{5BED93B1-DE05-4F6D-98DA-9C64F71E4564}" type="pres">
      <dgm:prSet presAssocID="{E37408B8-D327-410B-96C1-51C1FA0D3D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DF9C72-044F-4D5D-90B1-016692DF5D6B}" type="pres">
      <dgm:prSet presAssocID="{F9F207E8-2E45-4BCD-A13D-FD6FDDB5F816}" presName="spacer" presStyleCnt="0"/>
      <dgm:spPr/>
    </dgm:pt>
    <dgm:pt modelId="{80C07D99-3FAA-4C1A-975E-08F1593D82BA}" type="pres">
      <dgm:prSet presAssocID="{2BD49315-1C41-4613-9275-4CB5637707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B18277-3B77-4EED-949C-C48903645E0E}" type="pres">
      <dgm:prSet presAssocID="{B46C73E9-1D2A-4198-9450-E335905064C0}" presName="spacer" presStyleCnt="0"/>
      <dgm:spPr/>
    </dgm:pt>
    <dgm:pt modelId="{999A936F-2F60-4121-B043-9EB5C00C03A7}" type="pres">
      <dgm:prSet presAssocID="{07F92DCE-FBE3-476E-A615-B4CB60E0DA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7AC938-8058-4E26-BCCA-15E6FE36A3A7}" type="presOf" srcId="{07F92DCE-FBE3-476E-A615-B4CB60E0DA55}" destId="{999A936F-2F60-4121-B043-9EB5C00C03A7}" srcOrd="0" destOrd="0" presId="urn:microsoft.com/office/officeart/2005/8/layout/vList2"/>
    <dgm:cxn modelId="{348A4661-1496-41A6-960C-0895C9100A67}" type="presOf" srcId="{AC730BAA-173C-4BBE-9B8E-3120EACBE495}" destId="{684C9910-A444-417A-B246-39B2249884D3}" srcOrd="0" destOrd="0" presId="urn:microsoft.com/office/officeart/2005/8/layout/vList2"/>
    <dgm:cxn modelId="{A6EA9182-FF35-42C3-9DC3-8312DC5C97BA}" type="presOf" srcId="{35F99860-34A3-4469-96BD-0310B3219947}" destId="{1853B8D7-4499-4A7A-AFAD-DE563979A58D}" srcOrd="0" destOrd="0" presId="urn:microsoft.com/office/officeart/2005/8/layout/vList2"/>
    <dgm:cxn modelId="{B9DD509A-7FCF-4D7F-9421-5E797F5A7B9C}" srcId="{AC730BAA-173C-4BBE-9B8E-3120EACBE495}" destId="{35F99860-34A3-4469-96BD-0310B3219947}" srcOrd="0" destOrd="0" parTransId="{60118740-4988-44B9-BC79-89928477698C}" sibTransId="{638C2B66-688F-4683-A5A4-EE5C4DD0C986}"/>
    <dgm:cxn modelId="{3200EDA5-7DE3-4EB0-BDF0-A468D7514FF9}" type="presOf" srcId="{E37408B8-D327-410B-96C1-51C1FA0D3D2E}" destId="{5BED93B1-DE05-4F6D-98DA-9C64F71E4564}" srcOrd="0" destOrd="0" presId="urn:microsoft.com/office/officeart/2005/8/layout/vList2"/>
    <dgm:cxn modelId="{82BDD6C4-B49B-44B3-98BD-3B2A1927D1FE}" srcId="{AC730BAA-173C-4BBE-9B8E-3120EACBE495}" destId="{6F108655-6D40-4AD0-9B96-556291A774BA}" srcOrd="1" destOrd="0" parTransId="{36A487AB-A769-4023-A26D-A5D773308634}" sibTransId="{1F27EF43-22BB-4D25-9372-28246577FA0E}"/>
    <dgm:cxn modelId="{DD606CD6-A292-4676-BB4D-195BB275FBAC}" srcId="{AC730BAA-173C-4BBE-9B8E-3120EACBE495}" destId="{E37408B8-D327-410B-96C1-51C1FA0D3D2E}" srcOrd="2" destOrd="0" parTransId="{6BBCC072-5E26-40E4-83B3-FCDEDFCAE0A7}" sibTransId="{F9F207E8-2E45-4BCD-A13D-FD6FDDB5F816}"/>
    <dgm:cxn modelId="{C26D0CDE-3C48-4F54-BC09-497844D71203}" srcId="{AC730BAA-173C-4BBE-9B8E-3120EACBE495}" destId="{07F92DCE-FBE3-476E-A615-B4CB60E0DA55}" srcOrd="4" destOrd="0" parTransId="{68E3251B-007A-47B2-A867-418CA35B2A44}" sibTransId="{90B8AF0A-9480-4096-B016-8B966EF99900}"/>
    <dgm:cxn modelId="{0C80B7EB-E5D6-4CC7-8C4C-33BFD112F245}" type="presOf" srcId="{2BD49315-1C41-4613-9275-4CB563770743}" destId="{80C07D99-3FAA-4C1A-975E-08F1593D82BA}" srcOrd="0" destOrd="0" presId="urn:microsoft.com/office/officeart/2005/8/layout/vList2"/>
    <dgm:cxn modelId="{7FA92AF2-56C1-4FC1-A818-A1B924AB4C76}" srcId="{AC730BAA-173C-4BBE-9B8E-3120EACBE495}" destId="{2BD49315-1C41-4613-9275-4CB563770743}" srcOrd="3" destOrd="0" parTransId="{714C8A57-6DFB-4D4D-880E-90FFFDD141FC}" sibTransId="{B46C73E9-1D2A-4198-9450-E335905064C0}"/>
    <dgm:cxn modelId="{20B9B6F5-A2A3-4310-88E1-A13DEC000060}" type="presOf" srcId="{6F108655-6D40-4AD0-9B96-556291A774BA}" destId="{B51F8933-32C9-46BB-AB20-E732E859E73F}" srcOrd="0" destOrd="0" presId="urn:microsoft.com/office/officeart/2005/8/layout/vList2"/>
    <dgm:cxn modelId="{D99BDEB4-4EF8-4190-BB38-0970677ED2E7}" type="presParOf" srcId="{684C9910-A444-417A-B246-39B2249884D3}" destId="{1853B8D7-4499-4A7A-AFAD-DE563979A58D}" srcOrd="0" destOrd="0" presId="urn:microsoft.com/office/officeart/2005/8/layout/vList2"/>
    <dgm:cxn modelId="{FA9C6673-3ABE-451F-9C9E-7AFC5D109177}" type="presParOf" srcId="{684C9910-A444-417A-B246-39B2249884D3}" destId="{4D0CAA40-5D00-4F1A-A0DC-230318D0D714}" srcOrd="1" destOrd="0" presId="urn:microsoft.com/office/officeart/2005/8/layout/vList2"/>
    <dgm:cxn modelId="{E2E5D949-33B1-4A13-B773-DEC16892B1D3}" type="presParOf" srcId="{684C9910-A444-417A-B246-39B2249884D3}" destId="{B51F8933-32C9-46BB-AB20-E732E859E73F}" srcOrd="2" destOrd="0" presId="urn:microsoft.com/office/officeart/2005/8/layout/vList2"/>
    <dgm:cxn modelId="{62A0718B-BB8B-4D83-B99F-C0D88BB2BECE}" type="presParOf" srcId="{684C9910-A444-417A-B246-39B2249884D3}" destId="{5F898238-DFE8-486E-B4ED-32EA258FB6BF}" srcOrd="3" destOrd="0" presId="urn:microsoft.com/office/officeart/2005/8/layout/vList2"/>
    <dgm:cxn modelId="{615C539D-DBD3-434D-8DBE-9EDF9F158498}" type="presParOf" srcId="{684C9910-A444-417A-B246-39B2249884D3}" destId="{5BED93B1-DE05-4F6D-98DA-9C64F71E4564}" srcOrd="4" destOrd="0" presId="urn:microsoft.com/office/officeart/2005/8/layout/vList2"/>
    <dgm:cxn modelId="{173354DB-2D99-4B29-8C5A-7FF3B38829AC}" type="presParOf" srcId="{684C9910-A444-417A-B246-39B2249884D3}" destId="{96DF9C72-044F-4D5D-90B1-016692DF5D6B}" srcOrd="5" destOrd="0" presId="urn:microsoft.com/office/officeart/2005/8/layout/vList2"/>
    <dgm:cxn modelId="{87589D6A-9DC8-4E8A-B0B8-D8CDA77CA0FA}" type="presParOf" srcId="{684C9910-A444-417A-B246-39B2249884D3}" destId="{80C07D99-3FAA-4C1A-975E-08F1593D82BA}" srcOrd="6" destOrd="0" presId="urn:microsoft.com/office/officeart/2005/8/layout/vList2"/>
    <dgm:cxn modelId="{5C4465CE-4A83-490A-85D2-1A002FF4897D}" type="presParOf" srcId="{684C9910-A444-417A-B246-39B2249884D3}" destId="{F1B18277-3B77-4EED-949C-C48903645E0E}" srcOrd="7" destOrd="0" presId="urn:microsoft.com/office/officeart/2005/8/layout/vList2"/>
    <dgm:cxn modelId="{BDC99EB2-DDCA-4BC7-91F9-1D4A9B17952C}" type="presParOf" srcId="{684C9910-A444-417A-B246-39B2249884D3}" destId="{999A936F-2F60-4121-B043-9EB5C00C03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1DC1C-5BD7-4C15-B315-DE383C194E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3CD95E-5F19-4889-9F90-3B16383C0276}">
      <dgm:prSet/>
      <dgm:spPr/>
      <dgm:t>
        <a:bodyPr/>
        <a:lstStyle/>
        <a:p>
          <a:r>
            <a:rPr lang="en-US" dirty="0"/>
            <a:t>Two main characters: You and your dad.</a:t>
          </a:r>
        </a:p>
      </dgm:t>
    </dgm:pt>
    <dgm:pt modelId="{CF316D32-6253-4B9D-ACFC-02437D1C1459}" type="parTrans" cxnId="{A35C7022-8546-46E6-BED6-A99360E433B1}">
      <dgm:prSet/>
      <dgm:spPr/>
      <dgm:t>
        <a:bodyPr/>
        <a:lstStyle/>
        <a:p>
          <a:endParaRPr lang="en-US"/>
        </a:p>
      </dgm:t>
    </dgm:pt>
    <dgm:pt modelId="{7160597E-BD5F-46A2-B0E0-87EBCD99E3B7}" type="sibTrans" cxnId="{A35C7022-8546-46E6-BED6-A99360E433B1}">
      <dgm:prSet/>
      <dgm:spPr/>
      <dgm:t>
        <a:bodyPr/>
        <a:lstStyle/>
        <a:p>
          <a:endParaRPr lang="en-US"/>
        </a:p>
      </dgm:t>
    </dgm:pt>
    <dgm:pt modelId="{F7D957E4-0D94-456D-AF67-66211A329439}">
      <dgm:prSet/>
      <dgm:spPr/>
      <dgm:t>
        <a:bodyPr/>
        <a:lstStyle/>
        <a:p>
          <a:r>
            <a:rPr lang="en-US" dirty="0"/>
            <a:t>You: A normal college student, making decisions, capable of driving, and shooting a weapon.</a:t>
          </a:r>
        </a:p>
      </dgm:t>
    </dgm:pt>
    <dgm:pt modelId="{6A93DB3E-B3DA-497F-A7F8-1FDD28D0BD0A}" type="parTrans" cxnId="{5613DC15-7D62-460C-8B65-8C81A6EA20F7}">
      <dgm:prSet/>
      <dgm:spPr/>
      <dgm:t>
        <a:bodyPr/>
        <a:lstStyle/>
        <a:p>
          <a:endParaRPr lang="en-US"/>
        </a:p>
      </dgm:t>
    </dgm:pt>
    <dgm:pt modelId="{C43C16EB-A3D8-4911-A0DE-F3E794D89014}" type="sibTrans" cxnId="{5613DC15-7D62-460C-8B65-8C81A6EA20F7}">
      <dgm:prSet/>
      <dgm:spPr/>
      <dgm:t>
        <a:bodyPr/>
        <a:lstStyle/>
        <a:p>
          <a:endParaRPr lang="en-US"/>
        </a:p>
      </dgm:t>
    </dgm:pt>
    <dgm:pt modelId="{D1D03C31-C520-47ED-B48C-4FD597984036}">
      <dgm:prSet/>
      <dgm:spPr/>
      <dgm:t>
        <a:bodyPr/>
        <a:lstStyle/>
        <a:p>
          <a:r>
            <a:rPr lang="en-US"/>
            <a:t>Dad: Looks after you and is willing to sacrifice himself for your survival. </a:t>
          </a:r>
        </a:p>
      </dgm:t>
    </dgm:pt>
    <dgm:pt modelId="{A70FABB3-AF08-470D-8567-275419B4F223}" type="parTrans" cxnId="{F102F3B3-BC9B-4E48-8CBB-438300A1C9D9}">
      <dgm:prSet/>
      <dgm:spPr/>
      <dgm:t>
        <a:bodyPr/>
        <a:lstStyle/>
        <a:p>
          <a:endParaRPr lang="en-US"/>
        </a:p>
      </dgm:t>
    </dgm:pt>
    <dgm:pt modelId="{C1A5D6D1-ABFA-4DC6-A95E-75001944682D}" type="sibTrans" cxnId="{F102F3B3-BC9B-4E48-8CBB-438300A1C9D9}">
      <dgm:prSet/>
      <dgm:spPr/>
      <dgm:t>
        <a:bodyPr/>
        <a:lstStyle/>
        <a:p>
          <a:endParaRPr lang="en-US"/>
        </a:p>
      </dgm:t>
    </dgm:pt>
    <dgm:pt modelId="{B2F6FCBD-F221-4B40-8D67-6B4CC98A7E4C}">
      <dgm:prSet/>
      <dgm:spPr/>
      <dgm:t>
        <a:bodyPr/>
        <a:lstStyle/>
        <a:p>
          <a:r>
            <a:rPr lang="en-US" dirty="0"/>
            <a:t>Zombies: Human-like creatures who may have a missing arm or a leg, with appetize for blood. </a:t>
          </a:r>
        </a:p>
      </dgm:t>
    </dgm:pt>
    <dgm:pt modelId="{170BDFB6-4810-4E6B-89CC-06FB85B94309}" type="parTrans" cxnId="{828FFC80-C18E-461B-A676-4A2E8C9DA9D1}">
      <dgm:prSet/>
      <dgm:spPr/>
      <dgm:t>
        <a:bodyPr/>
        <a:lstStyle/>
        <a:p>
          <a:endParaRPr lang="en-US"/>
        </a:p>
      </dgm:t>
    </dgm:pt>
    <dgm:pt modelId="{99166E62-9422-435A-8D6D-4339DDAE46DA}" type="sibTrans" cxnId="{828FFC80-C18E-461B-A676-4A2E8C9DA9D1}">
      <dgm:prSet/>
      <dgm:spPr/>
      <dgm:t>
        <a:bodyPr/>
        <a:lstStyle/>
        <a:p>
          <a:endParaRPr lang="en-US"/>
        </a:p>
      </dgm:t>
    </dgm:pt>
    <dgm:pt modelId="{E8C90BE5-471A-4C98-AF63-CECA3B6C92DA}" type="pres">
      <dgm:prSet presAssocID="{6C81DC1C-5BD7-4C15-B315-DE383C194E99}" presName="linear" presStyleCnt="0">
        <dgm:presLayoutVars>
          <dgm:animLvl val="lvl"/>
          <dgm:resizeHandles val="exact"/>
        </dgm:presLayoutVars>
      </dgm:prSet>
      <dgm:spPr/>
    </dgm:pt>
    <dgm:pt modelId="{7BDC9DC9-43A3-4F3B-A37F-60ECFD794CCD}" type="pres">
      <dgm:prSet presAssocID="{E03CD95E-5F19-4889-9F90-3B16383C02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1B7050-3638-40D0-8A3E-C47B3E0FF288}" type="pres">
      <dgm:prSet presAssocID="{7160597E-BD5F-46A2-B0E0-87EBCD99E3B7}" presName="spacer" presStyleCnt="0"/>
      <dgm:spPr/>
    </dgm:pt>
    <dgm:pt modelId="{A7724CF5-DB5A-4582-A697-FA831FF07203}" type="pres">
      <dgm:prSet presAssocID="{F7D957E4-0D94-456D-AF67-66211A3294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496951-D854-4560-B98B-DB8F722DCF29}" type="pres">
      <dgm:prSet presAssocID="{C43C16EB-A3D8-4911-A0DE-F3E794D89014}" presName="spacer" presStyleCnt="0"/>
      <dgm:spPr/>
    </dgm:pt>
    <dgm:pt modelId="{3188C82B-6540-45F3-BE85-D82DC0384D25}" type="pres">
      <dgm:prSet presAssocID="{D1D03C31-C520-47ED-B48C-4FD5979840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F25B8D-E08B-4ECE-9CD5-9BE9043F5B4E}" type="pres">
      <dgm:prSet presAssocID="{C1A5D6D1-ABFA-4DC6-A95E-75001944682D}" presName="spacer" presStyleCnt="0"/>
      <dgm:spPr/>
    </dgm:pt>
    <dgm:pt modelId="{F4A196D6-72A1-4D60-86DB-B47CC5B2A626}" type="pres">
      <dgm:prSet presAssocID="{B2F6FCBD-F221-4B40-8D67-6B4CC98A7E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405705-3215-43D6-B005-B874C176BB11}" type="presOf" srcId="{E03CD95E-5F19-4889-9F90-3B16383C0276}" destId="{7BDC9DC9-43A3-4F3B-A37F-60ECFD794CCD}" srcOrd="0" destOrd="0" presId="urn:microsoft.com/office/officeart/2005/8/layout/vList2"/>
    <dgm:cxn modelId="{5613DC15-7D62-460C-8B65-8C81A6EA20F7}" srcId="{6C81DC1C-5BD7-4C15-B315-DE383C194E99}" destId="{F7D957E4-0D94-456D-AF67-66211A329439}" srcOrd="1" destOrd="0" parTransId="{6A93DB3E-B3DA-497F-A7F8-1FDD28D0BD0A}" sibTransId="{C43C16EB-A3D8-4911-A0DE-F3E794D89014}"/>
    <dgm:cxn modelId="{71907D1A-2121-4AC0-A6C8-38463A18B0AF}" type="presOf" srcId="{F7D957E4-0D94-456D-AF67-66211A329439}" destId="{A7724CF5-DB5A-4582-A697-FA831FF07203}" srcOrd="0" destOrd="0" presId="urn:microsoft.com/office/officeart/2005/8/layout/vList2"/>
    <dgm:cxn modelId="{A35C7022-8546-46E6-BED6-A99360E433B1}" srcId="{6C81DC1C-5BD7-4C15-B315-DE383C194E99}" destId="{E03CD95E-5F19-4889-9F90-3B16383C0276}" srcOrd="0" destOrd="0" parTransId="{CF316D32-6253-4B9D-ACFC-02437D1C1459}" sibTransId="{7160597E-BD5F-46A2-B0E0-87EBCD99E3B7}"/>
    <dgm:cxn modelId="{D762895D-6155-48A5-97E5-FDBCAE4389D3}" type="presOf" srcId="{D1D03C31-C520-47ED-B48C-4FD597984036}" destId="{3188C82B-6540-45F3-BE85-D82DC0384D25}" srcOrd="0" destOrd="0" presId="urn:microsoft.com/office/officeart/2005/8/layout/vList2"/>
    <dgm:cxn modelId="{71973D69-144B-4C62-B624-F9C995C8FEF2}" type="presOf" srcId="{6C81DC1C-5BD7-4C15-B315-DE383C194E99}" destId="{E8C90BE5-471A-4C98-AF63-CECA3B6C92DA}" srcOrd="0" destOrd="0" presId="urn:microsoft.com/office/officeart/2005/8/layout/vList2"/>
    <dgm:cxn modelId="{828FFC80-C18E-461B-A676-4A2E8C9DA9D1}" srcId="{6C81DC1C-5BD7-4C15-B315-DE383C194E99}" destId="{B2F6FCBD-F221-4B40-8D67-6B4CC98A7E4C}" srcOrd="3" destOrd="0" parTransId="{170BDFB6-4810-4E6B-89CC-06FB85B94309}" sibTransId="{99166E62-9422-435A-8D6D-4339DDAE46DA}"/>
    <dgm:cxn modelId="{38C53F9C-CCCA-41E9-B46B-233E51147A6F}" type="presOf" srcId="{B2F6FCBD-F221-4B40-8D67-6B4CC98A7E4C}" destId="{F4A196D6-72A1-4D60-86DB-B47CC5B2A626}" srcOrd="0" destOrd="0" presId="urn:microsoft.com/office/officeart/2005/8/layout/vList2"/>
    <dgm:cxn modelId="{F102F3B3-BC9B-4E48-8CBB-438300A1C9D9}" srcId="{6C81DC1C-5BD7-4C15-B315-DE383C194E99}" destId="{D1D03C31-C520-47ED-B48C-4FD597984036}" srcOrd="2" destOrd="0" parTransId="{A70FABB3-AF08-470D-8567-275419B4F223}" sibTransId="{C1A5D6D1-ABFA-4DC6-A95E-75001944682D}"/>
    <dgm:cxn modelId="{D733238E-E04F-43C2-B96E-6BB72499E3D6}" type="presParOf" srcId="{E8C90BE5-471A-4C98-AF63-CECA3B6C92DA}" destId="{7BDC9DC9-43A3-4F3B-A37F-60ECFD794CCD}" srcOrd="0" destOrd="0" presId="urn:microsoft.com/office/officeart/2005/8/layout/vList2"/>
    <dgm:cxn modelId="{08A32B4F-24DD-46E5-B88B-B5C7E0709B29}" type="presParOf" srcId="{E8C90BE5-471A-4C98-AF63-CECA3B6C92DA}" destId="{2F1B7050-3638-40D0-8A3E-C47B3E0FF288}" srcOrd="1" destOrd="0" presId="urn:microsoft.com/office/officeart/2005/8/layout/vList2"/>
    <dgm:cxn modelId="{1CDAD024-EC99-43C3-887D-A94194AD17DE}" type="presParOf" srcId="{E8C90BE5-471A-4C98-AF63-CECA3B6C92DA}" destId="{A7724CF5-DB5A-4582-A697-FA831FF07203}" srcOrd="2" destOrd="0" presId="urn:microsoft.com/office/officeart/2005/8/layout/vList2"/>
    <dgm:cxn modelId="{19CA4A7D-B357-4DE3-BD9D-1E6D7A37733F}" type="presParOf" srcId="{E8C90BE5-471A-4C98-AF63-CECA3B6C92DA}" destId="{7C496951-D854-4560-B98B-DB8F722DCF29}" srcOrd="3" destOrd="0" presId="urn:microsoft.com/office/officeart/2005/8/layout/vList2"/>
    <dgm:cxn modelId="{F4CD4BA3-5F64-4734-B756-6C99AD11631F}" type="presParOf" srcId="{E8C90BE5-471A-4C98-AF63-CECA3B6C92DA}" destId="{3188C82B-6540-45F3-BE85-D82DC0384D25}" srcOrd="4" destOrd="0" presId="urn:microsoft.com/office/officeart/2005/8/layout/vList2"/>
    <dgm:cxn modelId="{06E0D00B-E61F-44EA-B5CE-8C4F13C4B533}" type="presParOf" srcId="{E8C90BE5-471A-4C98-AF63-CECA3B6C92DA}" destId="{18F25B8D-E08B-4ECE-9CD5-9BE9043F5B4E}" srcOrd="5" destOrd="0" presId="urn:microsoft.com/office/officeart/2005/8/layout/vList2"/>
    <dgm:cxn modelId="{58C934CB-59FB-4110-B170-C6F821CB6894}" type="presParOf" srcId="{E8C90BE5-471A-4C98-AF63-CECA3B6C92DA}" destId="{F4A196D6-72A1-4D60-86DB-B47CC5B2A6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BE44B-6F07-49B0-8DBB-B574A6E1A1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DFEECF-2205-4CE9-8039-0EB2BD6DC95E}">
      <dgm:prSet/>
      <dgm:spPr/>
      <dgm:t>
        <a:bodyPr/>
        <a:lstStyle/>
        <a:p>
          <a:r>
            <a:rPr lang="en-US" dirty="0"/>
            <a:t>Map is more of a rural environment, not a city. </a:t>
          </a:r>
        </a:p>
      </dgm:t>
    </dgm:pt>
    <dgm:pt modelId="{66055D28-86EC-46CC-8BB7-031AF9E1D3A6}" type="parTrans" cxnId="{66710336-17D2-4B03-A578-CC626AB2D53B}">
      <dgm:prSet/>
      <dgm:spPr/>
      <dgm:t>
        <a:bodyPr/>
        <a:lstStyle/>
        <a:p>
          <a:endParaRPr lang="en-US"/>
        </a:p>
      </dgm:t>
    </dgm:pt>
    <dgm:pt modelId="{AC334726-9BEC-41E9-A02C-E02366D6D85B}" type="sibTrans" cxnId="{66710336-17D2-4B03-A578-CC626AB2D53B}">
      <dgm:prSet/>
      <dgm:spPr/>
      <dgm:t>
        <a:bodyPr/>
        <a:lstStyle/>
        <a:p>
          <a:endParaRPr lang="en-US"/>
        </a:p>
      </dgm:t>
    </dgm:pt>
    <dgm:pt modelId="{B05762F0-D7B1-41C2-97CC-366424BA0A00}">
      <dgm:prSet/>
      <dgm:spPr/>
      <dgm:t>
        <a:bodyPr/>
        <a:lstStyle/>
        <a:p>
          <a:r>
            <a:rPr lang="en-US" dirty="0"/>
            <a:t>Just your average neighborhood, normal homes with a garage.</a:t>
          </a:r>
        </a:p>
      </dgm:t>
    </dgm:pt>
    <dgm:pt modelId="{C55778BE-2ADE-4B50-8CEC-7D4D709FB4A9}" type="parTrans" cxnId="{9B835436-F9B9-476E-98C1-708A30F28284}">
      <dgm:prSet/>
      <dgm:spPr/>
      <dgm:t>
        <a:bodyPr/>
        <a:lstStyle/>
        <a:p>
          <a:endParaRPr lang="en-US"/>
        </a:p>
      </dgm:t>
    </dgm:pt>
    <dgm:pt modelId="{9E3C3B6E-C0A1-480B-8F85-72EE1FCC414D}" type="sibTrans" cxnId="{9B835436-F9B9-476E-98C1-708A30F28284}">
      <dgm:prSet/>
      <dgm:spPr/>
      <dgm:t>
        <a:bodyPr/>
        <a:lstStyle/>
        <a:p>
          <a:endParaRPr lang="en-US"/>
        </a:p>
      </dgm:t>
    </dgm:pt>
    <dgm:pt modelId="{ADD9D769-E3A4-41F8-B7C3-03A599586094}">
      <dgm:prSet/>
      <dgm:spPr/>
      <dgm:t>
        <a:bodyPr/>
        <a:lstStyle/>
        <a:p>
          <a:r>
            <a:rPr lang="en-US" dirty="0"/>
            <a:t>Lives near gas station, police station, and bit further from an airport.</a:t>
          </a:r>
        </a:p>
      </dgm:t>
    </dgm:pt>
    <dgm:pt modelId="{AD1B774A-C01B-4C82-859D-9D6B02C73B1A}" type="parTrans" cxnId="{E16F3B96-5CE3-43B2-AE8D-DEC629F53357}">
      <dgm:prSet/>
      <dgm:spPr/>
      <dgm:t>
        <a:bodyPr/>
        <a:lstStyle/>
        <a:p>
          <a:endParaRPr lang="en-US"/>
        </a:p>
      </dgm:t>
    </dgm:pt>
    <dgm:pt modelId="{08F83DA8-9056-470C-9CF6-E34C374821F6}" type="sibTrans" cxnId="{E16F3B96-5CE3-43B2-AE8D-DEC629F53357}">
      <dgm:prSet/>
      <dgm:spPr/>
      <dgm:t>
        <a:bodyPr/>
        <a:lstStyle/>
        <a:p>
          <a:endParaRPr lang="en-US"/>
        </a:p>
      </dgm:t>
    </dgm:pt>
    <dgm:pt modelId="{039209C0-4BAF-4885-97C7-6270CDFB0DCC}">
      <dgm:prSet/>
      <dgm:spPr/>
      <dgm:t>
        <a:bodyPr/>
        <a:lstStyle/>
        <a:p>
          <a:r>
            <a:rPr lang="en-US" dirty="0"/>
            <a:t>But zombies are destroying everything in their path!</a:t>
          </a:r>
        </a:p>
      </dgm:t>
    </dgm:pt>
    <dgm:pt modelId="{8E45401B-8DE5-42B2-9130-3B13B86AA737}" type="parTrans" cxnId="{85814015-4B78-41D5-AF76-864727E6F6B2}">
      <dgm:prSet/>
      <dgm:spPr/>
      <dgm:t>
        <a:bodyPr/>
        <a:lstStyle/>
        <a:p>
          <a:endParaRPr lang="en-US"/>
        </a:p>
      </dgm:t>
    </dgm:pt>
    <dgm:pt modelId="{889E5799-C12A-4F25-B233-D05178C0EA79}" type="sibTrans" cxnId="{85814015-4B78-41D5-AF76-864727E6F6B2}">
      <dgm:prSet/>
      <dgm:spPr/>
      <dgm:t>
        <a:bodyPr/>
        <a:lstStyle/>
        <a:p>
          <a:endParaRPr lang="en-US"/>
        </a:p>
      </dgm:t>
    </dgm:pt>
    <dgm:pt modelId="{7B694F60-EC36-4AE2-A8E4-0857747C2AC7}" type="pres">
      <dgm:prSet presAssocID="{530BE44B-6F07-49B0-8DBB-B574A6E1A163}" presName="linear" presStyleCnt="0">
        <dgm:presLayoutVars>
          <dgm:animLvl val="lvl"/>
          <dgm:resizeHandles val="exact"/>
        </dgm:presLayoutVars>
      </dgm:prSet>
      <dgm:spPr/>
    </dgm:pt>
    <dgm:pt modelId="{BCA1A76E-AF71-49C0-82C8-83D5AF746AAF}" type="pres">
      <dgm:prSet presAssocID="{AADFEECF-2205-4CE9-8039-0EB2BD6DC9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90139E-2E1E-415C-B3B0-85A471536D76}" type="pres">
      <dgm:prSet presAssocID="{AC334726-9BEC-41E9-A02C-E02366D6D85B}" presName="spacer" presStyleCnt="0"/>
      <dgm:spPr/>
    </dgm:pt>
    <dgm:pt modelId="{475FEF9E-7DA8-4C86-8583-F001C1D41635}" type="pres">
      <dgm:prSet presAssocID="{B05762F0-D7B1-41C2-97CC-366424BA0A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EABC54-0696-4C93-AD89-BF8794104A27}" type="pres">
      <dgm:prSet presAssocID="{9E3C3B6E-C0A1-480B-8F85-72EE1FCC414D}" presName="spacer" presStyleCnt="0"/>
      <dgm:spPr/>
    </dgm:pt>
    <dgm:pt modelId="{45A9326C-695D-4D71-B607-189D961B6EEA}" type="pres">
      <dgm:prSet presAssocID="{ADD9D769-E3A4-41F8-B7C3-03A599586094}" presName="parentText" presStyleLbl="node1" presStyleIdx="2" presStyleCnt="4" custLinFactNeighborX="-1507" custLinFactNeighborY="11029">
        <dgm:presLayoutVars>
          <dgm:chMax val="0"/>
          <dgm:bulletEnabled val="1"/>
        </dgm:presLayoutVars>
      </dgm:prSet>
      <dgm:spPr/>
    </dgm:pt>
    <dgm:pt modelId="{D0E0C912-B85C-41A3-81A7-A6D5779D3983}" type="pres">
      <dgm:prSet presAssocID="{08F83DA8-9056-470C-9CF6-E34C374821F6}" presName="spacer" presStyleCnt="0"/>
      <dgm:spPr/>
    </dgm:pt>
    <dgm:pt modelId="{807BA5D0-1C8C-47E3-8C71-8E4220BF0674}" type="pres">
      <dgm:prSet presAssocID="{039209C0-4BAF-4885-97C7-6270CDFB0D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607A06-A497-461C-97A7-1D5E9B8A4B57}" type="presOf" srcId="{530BE44B-6F07-49B0-8DBB-B574A6E1A163}" destId="{7B694F60-EC36-4AE2-A8E4-0857747C2AC7}" srcOrd="0" destOrd="0" presId="urn:microsoft.com/office/officeart/2005/8/layout/vList2"/>
    <dgm:cxn modelId="{85814015-4B78-41D5-AF76-864727E6F6B2}" srcId="{530BE44B-6F07-49B0-8DBB-B574A6E1A163}" destId="{039209C0-4BAF-4885-97C7-6270CDFB0DCC}" srcOrd="3" destOrd="0" parTransId="{8E45401B-8DE5-42B2-9130-3B13B86AA737}" sibTransId="{889E5799-C12A-4F25-B233-D05178C0EA79}"/>
    <dgm:cxn modelId="{66710336-17D2-4B03-A578-CC626AB2D53B}" srcId="{530BE44B-6F07-49B0-8DBB-B574A6E1A163}" destId="{AADFEECF-2205-4CE9-8039-0EB2BD6DC95E}" srcOrd="0" destOrd="0" parTransId="{66055D28-86EC-46CC-8BB7-031AF9E1D3A6}" sibTransId="{AC334726-9BEC-41E9-A02C-E02366D6D85B}"/>
    <dgm:cxn modelId="{9B835436-F9B9-476E-98C1-708A30F28284}" srcId="{530BE44B-6F07-49B0-8DBB-B574A6E1A163}" destId="{B05762F0-D7B1-41C2-97CC-366424BA0A00}" srcOrd="1" destOrd="0" parTransId="{C55778BE-2ADE-4B50-8CEC-7D4D709FB4A9}" sibTransId="{9E3C3B6E-C0A1-480B-8F85-72EE1FCC414D}"/>
    <dgm:cxn modelId="{1A9B2843-AA49-4070-82F7-5CD2C9DF5DF7}" type="presOf" srcId="{B05762F0-D7B1-41C2-97CC-366424BA0A00}" destId="{475FEF9E-7DA8-4C86-8583-F001C1D41635}" srcOrd="0" destOrd="0" presId="urn:microsoft.com/office/officeart/2005/8/layout/vList2"/>
    <dgm:cxn modelId="{E16F3B96-5CE3-43B2-AE8D-DEC629F53357}" srcId="{530BE44B-6F07-49B0-8DBB-B574A6E1A163}" destId="{ADD9D769-E3A4-41F8-B7C3-03A599586094}" srcOrd="2" destOrd="0" parTransId="{AD1B774A-C01B-4C82-859D-9D6B02C73B1A}" sibTransId="{08F83DA8-9056-470C-9CF6-E34C374821F6}"/>
    <dgm:cxn modelId="{85EF02AA-E942-44A3-9A04-674A41A92944}" type="presOf" srcId="{AADFEECF-2205-4CE9-8039-0EB2BD6DC95E}" destId="{BCA1A76E-AF71-49C0-82C8-83D5AF746AAF}" srcOrd="0" destOrd="0" presId="urn:microsoft.com/office/officeart/2005/8/layout/vList2"/>
    <dgm:cxn modelId="{56EFA1D0-D4B1-43D4-B3E0-2FF017B247D9}" type="presOf" srcId="{ADD9D769-E3A4-41F8-B7C3-03A599586094}" destId="{45A9326C-695D-4D71-B607-189D961B6EEA}" srcOrd="0" destOrd="0" presId="urn:microsoft.com/office/officeart/2005/8/layout/vList2"/>
    <dgm:cxn modelId="{27F028D1-B6B1-427A-B42C-D561CAF93A61}" type="presOf" srcId="{039209C0-4BAF-4885-97C7-6270CDFB0DCC}" destId="{807BA5D0-1C8C-47E3-8C71-8E4220BF0674}" srcOrd="0" destOrd="0" presId="urn:microsoft.com/office/officeart/2005/8/layout/vList2"/>
    <dgm:cxn modelId="{F88D4B21-5E53-4059-83D7-2B174DAA9773}" type="presParOf" srcId="{7B694F60-EC36-4AE2-A8E4-0857747C2AC7}" destId="{BCA1A76E-AF71-49C0-82C8-83D5AF746AAF}" srcOrd="0" destOrd="0" presId="urn:microsoft.com/office/officeart/2005/8/layout/vList2"/>
    <dgm:cxn modelId="{7B31DE6D-E03A-4132-AA4E-296427B330AC}" type="presParOf" srcId="{7B694F60-EC36-4AE2-A8E4-0857747C2AC7}" destId="{4A90139E-2E1E-415C-B3B0-85A471536D76}" srcOrd="1" destOrd="0" presId="urn:microsoft.com/office/officeart/2005/8/layout/vList2"/>
    <dgm:cxn modelId="{58EEF762-49FE-4E78-86AA-660E4E1902AF}" type="presParOf" srcId="{7B694F60-EC36-4AE2-A8E4-0857747C2AC7}" destId="{475FEF9E-7DA8-4C86-8583-F001C1D41635}" srcOrd="2" destOrd="0" presId="urn:microsoft.com/office/officeart/2005/8/layout/vList2"/>
    <dgm:cxn modelId="{22DBEEF4-CB29-4CBC-BEEC-9E718D7CCD81}" type="presParOf" srcId="{7B694F60-EC36-4AE2-A8E4-0857747C2AC7}" destId="{9BEABC54-0696-4C93-AD89-BF8794104A27}" srcOrd="3" destOrd="0" presId="urn:microsoft.com/office/officeart/2005/8/layout/vList2"/>
    <dgm:cxn modelId="{0C800A6C-D3FD-40C8-AD4A-B7A97FB9659D}" type="presParOf" srcId="{7B694F60-EC36-4AE2-A8E4-0857747C2AC7}" destId="{45A9326C-695D-4D71-B607-189D961B6EEA}" srcOrd="4" destOrd="0" presId="urn:microsoft.com/office/officeart/2005/8/layout/vList2"/>
    <dgm:cxn modelId="{CCA33DFE-0882-4983-8AC2-61E2530A7636}" type="presParOf" srcId="{7B694F60-EC36-4AE2-A8E4-0857747C2AC7}" destId="{D0E0C912-B85C-41A3-81A7-A6D5779D3983}" srcOrd="5" destOrd="0" presId="urn:microsoft.com/office/officeart/2005/8/layout/vList2"/>
    <dgm:cxn modelId="{674F0FDE-2B25-4E14-BB2C-43A3834335B5}" type="presParOf" srcId="{7B694F60-EC36-4AE2-A8E4-0857747C2AC7}" destId="{807BA5D0-1C8C-47E3-8C71-8E4220BF06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66A4F-74D9-4154-966C-8CA78CE533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4A3234-1A90-4A04-B1E0-400C46FC14CE}">
      <dgm:prSet/>
      <dgm:spPr/>
      <dgm:t>
        <a:bodyPr/>
        <a:lstStyle/>
        <a:p>
          <a:r>
            <a:rPr lang="en-US" dirty="0"/>
            <a:t>There is randomness, which leads to replay-ability.</a:t>
          </a:r>
        </a:p>
      </dgm:t>
    </dgm:pt>
    <dgm:pt modelId="{6278FFCC-C2D6-4115-8AC6-87229214A926}" type="parTrans" cxnId="{716CD315-8221-48EE-B7EC-6136F0384911}">
      <dgm:prSet/>
      <dgm:spPr/>
      <dgm:t>
        <a:bodyPr/>
        <a:lstStyle/>
        <a:p>
          <a:endParaRPr lang="en-US"/>
        </a:p>
      </dgm:t>
    </dgm:pt>
    <dgm:pt modelId="{ECF63E7F-AA80-49B5-B0F7-9D148023AF1A}" type="sibTrans" cxnId="{716CD315-8221-48EE-B7EC-6136F0384911}">
      <dgm:prSet/>
      <dgm:spPr/>
      <dgm:t>
        <a:bodyPr/>
        <a:lstStyle/>
        <a:p>
          <a:endParaRPr lang="en-US"/>
        </a:p>
      </dgm:t>
    </dgm:pt>
    <dgm:pt modelId="{0F3C28DF-E3CE-46E2-8318-6A573622320B}">
      <dgm:prSet/>
      <dgm:spPr/>
      <dgm:t>
        <a:bodyPr/>
        <a:lstStyle/>
        <a:p>
          <a:r>
            <a:rPr lang="en-US"/>
            <a:t>There is very rare way of winning.</a:t>
          </a:r>
        </a:p>
      </dgm:t>
    </dgm:pt>
    <dgm:pt modelId="{56F61087-C2CB-4EE1-9E94-85A1B15DA243}" type="parTrans" cxnId="{88E40A28-D9CF-480E-846B-F55F1A1CBB8A}">
      <dgm:prSet/>
      <dgm:spPr/>
      <dgm:t>
        <a:bodyPr/>
        <a:lstStyle/>
        <a:p>
          <a:endParaRPr lang="en-US"/>
        </a:p>
      </dgm:t>
    </dgm:pt>
    <dgm:pt modelId="{726C144B-A660-4B58-9C46-C5AEE576A2F1}" type="sibTrans" cxnId="{88E40A28-D9CF-480E-846B-F55F1A1CBB8A}">
      <dgm:prSet/>
      <dgm:spPr/>
      <dgm:t>
        <a:bodyPr/>
        <a:lstStyle/>
        <a:p>
          <a:endParaRPr lang="en-US"/>
        </a:p>
      </dgm:t>
    </dgm:pt>
    <dgm:pt modelId="{AC6BBBD7-68D4-4FC1-82F4-FAD8533AB97B}">
      <dgm:prSet/>
      <dgm:spPr/>
      <dgm:t>
        <a:bodyPr/>
        <a:lstStyle/>
        <a:p>
          <a:r>
            <a:rPr lang="en-US"/>
            <a:t>Multiple paths a player could take to victory or loss.</a:t>
          </a:r>
        </a:p>
      </dgm:t>
    </dgm:pt>
    <dgm:pt modelId="{C38AE0E6-843F-4031-9026-F4C40F104F1A}" type="parTrans" cxnId="{70E91F75-E8E4-401D-B78D-6F083E3EC79F}">
      <dgm:prSet/>
      <dgm:spPr/>
      <dgm:t>
        <a:bodyPr/>
        <a:lstStyle/>
        <a:p>
          <a:endParaRPr lang="en-US"/>
        </a:p>
      </dgm:t>
    </dgm:pt>
    <dgm:pt modelId="{A2E34202-73B1-4E61-B3EA-EA4D7438B32A}" type="sibTrans" cxnId="{70E91F75-E8E4-401D-B78D-6F083E3EC79F}">
      <dgm:prSet/>
      <dgm:spPr/>
      <dgm:t>
        <a:bodyPr/>
        <a:lstStyle/>
        <a:p>
          <a:endParaRPr lang="en-US"/>
        </a:p>
      </dgm:t>
    </dgm:pt>
    <dgm:pt modelId="{DF4F53DF-FABB-404B-A64D-6E71F6D77E8A}" type="pres">
      <dgm:prSet presAssocID="{A6466A4F-74D9-4154-966C-8CA78CE533D8}" presName="linear" presStyleCnt="0">
        <dgm:presLayoutVars>
          <dgm:animLvl val="lvl"/>
          <dgm:resizeHandles val="exact"/>
        </dgm:presLayoutVars>
      </dgm:prSet>
      <dgm:spPr/>
    </dgm:pt>
    <dgm:pt modelId="{4EAEECA0-4E52-4437-9129-373998CE0B21}" type="pres">
      <dgm:prSet presAssocID="{5E4A3234-1A90-4A04-B1E0-400C46FC14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F526F1-2033-432C-BA81-0D914467D74B}" type="pres">
      <dgm:prSet presAssocID="{ECF63E7F-AA80-49B5-B0F7-9D148023AF1A}" presName="spacer" presStyleCnt="0"/>
      <dgm:spPr/>
    </dgm:pt>
    <dgm:pt modelId="{3426D2D0-2607-4C68-A6DF-B4E104F52332}" type="pres">
      <dgm:prSet presAssocID="{0F3C28DF-E3CE-46E2-8318-6A57362232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0EEFC8-2506-4B7C-83AA-AE943B4FB351}" type="pres">
      <dgm:prSet presAssocID="{726C144B-A660-4B58-9C46-C5AEE576A2F1}" presName="spacer" presStyleCnt="0"/>
      <dgm:spPr/>
    </dgm:pt>
    <dgm:pt modelId="{C81D1FC7-DF7D-4437-BEAF-271070FB5709}" type="pres">
      <dgm:prSet presAssocID="{AC6BBBD7-68D4-4FC1-82F4-FAD8533AB9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6CD315-8221-48EE-B7EC-6136F0384911}" srcId="{A6466A4F-74D9-4154-966C-8CA78CE533D8}" destId="{5E4A3234-1A90-4A04-B1E0-400C46FC14CE}" srcOrd="0" destOrd="0" parTransId="{6278FFCC-C2D6-4115-8AC6-87229214A926}" sibTransId="{ECF63E7F-AA80-49B5-B0F7-9D148023AF1A}"/>
    <dgm:cxn modelId="{88E40A28-D9CF-480E-846B-F55F1A1CBB8A}" srcId="{A6466A4F-74D9-4154-966C-8CA78CE533D8}" destId="{0F3C28DF-E3CE-46E2-8318-6A573622320B}" srcOrd="1" destOrd="0" parTransId="{56F61087-C2CB-4EE1-9E94-85A1B15DA243}" sibTransId="{726C144B-A660-4B58-9C46-C5AEE576A2F1}"/>
    <dgm:cxn modelId="{70E91F75-E8E4-401D-B78D-6F083E3EC79F}" srcId="{A6466A4F-74D9-4154-966C-8CA78CE533D8}" destId="{AC6BBBD7-68D4-4FC1-82F4-FAD8533AB97B}" srcOrd="2" destOrd="0" parTransId="{C38AE0E6-843F-4031-9026-F4C40F104F1A}" sibTransId="{A2E34202-73B1-4E61-B3EA-EA4D7438B32A}"/>
    <dgm:cxn modelId="{E0FBEEB5-9710-4EBC-BF36-870B134D32F0}" type="presOf" srcId="{AC6BBBD7-68D4-4FC1-82F4-FAD8533AB97B}" destId="{C81D1FC7-DF7D-4437-BEAF-271070FB5709}" srcOrd="0" destOrd="0" presId="urn:microsoft.com/office/officeart/2005/8/layout/vList2"/>
    <dgm:cxn modelId="{46339DBF-46C8-4CED-94F6-1CB16DD554BC}" type="presOf" srcId="{5E4A3234-1A90-4A04-B1E0-400C46FC14CE}" destId="{4EAEECA0-4E52-4437-9129-373998CE0B21}" srcOrd="0" destOrd="0" presId="urn:microsoft.com/office/officeart/2005/8/layout/vList2"/>
    <dgm:cxn modelId="{0DC915D2-A521-4502-9772-A2909A40BCC4}" type="presOf" srcId="{0F3C28DF-E3CE-46E2-8318-6A573622320B}" destId="{3426D2D0-2607-4C68-A6DF-B4E104F52332}" srcOrd="0" destOrd="0" presId="urn:microsoft.com/office/officeart/2005/8/layout/vList2"/>
    <dgm:cxn modelId="{5E7039E4-35C3-45A2-B457-A653F7527000}" type="presOf" srcId="{A6466A4F-74D9-4154-966C-8CA78CE533D8}" destId="{DF4F53DF-FABB-404B-A64D-6E71F6D77E8A}" srcOrd="0" destOrd="0" presId="urn:microsoft.com/office/officeart/2005/8/layout/vList2"/>
    <dgm:cxn modelId="{7D86A892-8DFF-42A7-A0D9-B4CD8BCD5EEB}" type="presParOf" srcId="{DF4F53DF-FABB-404B-A64D-6E71F6D77E8A}" destId="{4EAEECA0-4E52-4437-9129-373998CE0B21}" srcOrd="0" destOrd="0" presId="urn:microsoft.com/office/officeart/2005/8/layout/vList2"/>
    <dgm:cxn modelId="{CF20E836-9579-4DC2-934F-F03238C25D36}" type="presParOf" srcId="{DF4F53DF-FABB-404B-A64D-6E71F6D77E8A}" destId="{94F526F1-2033-432C-BA81-0D914467D74B}" srcOrd="1" destOrd="0" presId="urn:microsoft.com/office/officeart/2005/8/layout/vList2"/>
    <dgm:cxn modelId="{0C49B85A-C998-44BD-85AC-14DB2C1D5302}" type="presParOf" srcId="{DF4F53DF-FABB-404B-A64D-6E71F6D77E8A}" destId="{3426D2D0-2607-4C68-A6DF-B4E104F52332}" srcOrd="2" destOrd="0" presId="urn:microsoft.com/office/officeart/2005/8/layout/vList2"/>
    <dgm:cxn modelId="{E34E0835-590F-4276-A1A9-2F1D413DAF05}" type="presParOf" srcId="{DF4F53DF-FABB-404B-A64D-6E71F6D77E8A}" destId="{BA0EEFC8-2506-4B7C-83AA-AE943B4FB351}" srcOrd="3" destOrd="0" presId="urn:microsoft.com/office/officeart/2005/8/layout/vList2"/>
    <dgm:cxn modelId="{1867E802-E6DD-4252-8EF0-C58371772FCA}" type="presParOf" srcId="{DF4F53DF-FABB-404B-A64D-6E71F6D77E8A}" destId="{C81D1FC7-DF7D-4437-BEAF-271070FB57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A58B75-7361-427B-88B2-C1CA12B493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D83C73-845C-4EEE-954C-DFCB47B76308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Add graphics</a:t>
          </a:r>
          <a:r>
            <a:rPr lang="en-US" sz="1400" dirty="0"/>
            <a:t>.</a:t>
          </a:r>
        </a:p>
      </dgm:t>
    </dgm:pt>
    <dgm:pt modelId="{C59793B4-0E45-4DBA-A3C9-8F1BD9A12E4E}" type="parTrans" cxnId="{7B89009A-E7CA-48E5-92D7-489D674B03AD}">
      <dgm:prSet/>
      <dgm:spPr/>
      <dgm:t>
        <a:bodyPr/>
        <a:lstStyle/>
        <a:p>
          <a:endParaRPr lang="en-US"/>
        </a:p>
      </dgm:t>
    </dgm:pt>
    <dgm:pt modelId="{7F9B54C9-E53A-419C-8EFB-FF62624504B3}" type="sibTrans" cxnId="{7B89009A-E7CA-48E5-92D7-489D674B03AD}">
      <dgm:prSet/>
      <dgm:spPr/>
      <dgm:t>
        <a:bodyPr/>
        <a:lstStyle/>
        <a:p>
          <a:endParaRPr lang="en-US"/>
        </a:p>
      </dgm:t>
    </dgm:pt>
    <dgm:pt modelId="{2E7E25E9-AC37-4C53-BD94-BFBC3577B614}">
      <dgm:prSet custT="1"/>
      <dgm:spPr/>
      <dgm:t>
        <a:bodyPr/>
        <a:lstStyle/>
        <a:p>
          <a:pPr>
            <a:defRPr cap="all"/>
          </a:pPr>
          <a:r>
            <a:rPr lang="en-US" sz="1600" dirty="0"/>
            <a:t>Hire developers</a:t>
          </a:r>
          <a:r>
            <a:rPr lang="en-US" sz="1400" dirty="0"/>
            <a:t>.</a:t>
          </a:r>
        </a:p>
      </dgm:t>
    </dgm:pt>
    <dgm:pt modelId="{6A95BB57-AEDB-4777-823B-91F875DA7CCF}" type="parTrans" cxnId="{49822580-1F5D-4B0B-917D-2951B241A74C}">
      <dgm:prSet/>
      <dgm:spPr/>
      <dgm:t>
        <a:bodyPr/>
        <a:lstStyle/>
        <a:p>
          <a:endParaRPr lang="en-US"/>
        </a:p>
      </dgm:t>
    </dgm:pt>
    <dgm:pt modelId="{2D51ABF6-0F27-4BD4-AE03-EE85A8E82EE4}" type="sibTrans" cxnId="{49822580-1F5D-4B0B-917D-2951B241A74C}">
      <dgm:prSet/>
      <dgm:spPr/>
      <dgm:t>
        <a:bodyPr/>
        <a:lstStyle/>
        <a:p>
          <a:endParaRPr lang="en-US"/>
        </a:p>
      </dgm:t>
    </dgm:pt>
    <dgm:pt modelId="{1371D045-D59B-4EDE-B07B-DD7FFF20B47C}">
      <dgm:prSet custT="1"/>
      <dgm:spPr/>
      <dgm:t>
        <a:bodyPr/>
        <a:lstStyle/>
        <a:p>
          <a:pPr>
            <a:defRPr cap="all"/>
          </a:pPr>
          <a:r>
            <a:rPr lang="en-US" sz="1600" dirty="0"/>
            <a:t>Hire artists.</a:t>
          </a:r>
        </a:p>
      </dgm:t>
    </dgm:pt>
    <dgm:pt modelId="{0050B016-8243-48EC-BE78-35266B8746A0}" type="parTrans" cxnId="{EA205D90-ACB0-4395-AF6A-724528267DCB}">
      <dgm:prSet/>
      <dgm:spPr/>
      <dgm:t>
        <a:bodyPr/>
        <a:lstStyle/>
        <a:p>
          <a:endParaRPr lang="en-US"/>
        </a:p>
      </dgm:t>
    </dgm:pt>
    <dgm:pt modelId="{8911840A-D9AE-4961-8457-0ADC67A0AA19}" type="sibTrans" cxnId="{EA205D90-ACB0-4395-AF6A-724528267DCB}">
      <dgm:prSet/>
      <dgm:spPr/>
      <dgm:t>
        <a:bodyPr/>
        <a:lstStyle/>
        <a:p>
          <a:endParaRPr lang="en-US"/>
        </a:p>
      </dgm:t>
    </dgm:pt>
    <dgm:pt modelId="{29627D76-EE4E-47A2-83C0-91017A463F5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Add more details and expand the story.</a:t>
          </a:r>
        </a:p>
      </dgm:t>
    </dgm:pt>
    <dgm:pt modelId="{C2595473-8B9D-4B2E-AFA7-62ABF9800551}" type="parTrans" cxnId="{3D12FDD6-00B3-4B39-BD53-3338049252A2}">
      <dgm:prSet/>
      <dgm:spPr/>
      <dgm:t>
        <a:bodyPr/>
        <a:lstStyle/>
        <a:p>
          <a:endParaRPr lang="en-US"/>
        </a:p>
      </dgm:t>
    </dgm:pt>
    <dgm:pt modelId="{797066A2-15E1-4867-BB2F-B8E59F35D848}" type="sibTrans" cxnId="{3D12FDD6-00B3-4B39-BD53-3338049252A2}">
      <dgm:prSet/>
      <dgm:spPr/>
      <dgm:t>
        <a:bodyPr/>
        <a:lstStyle/>
        <a:p>
          <a:endParaRPr lang="en-US"/>
        </a:p>
      </dgm:t>
    </dgm:pt>
    <dgm:pt modelId="{59E2E7CE-7083-4A8C-A588-DF39B3E544E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Animations, physics, </a:t>
          </a:r>
          <a:r>
            <a:rPr lang="en-US" sz="1600" dirty="0" err="1"/>
            <a:t>etc</a:t>
          </a:r>
          <a:r>
            <a:rPr lang="en-US" sz="1600" dirty="0"/>
            <a:t>…</a:t>
          </a:r>
        </a:p>
      </dgm:t>
    </dgm:pt>
    <dgm:pt modelId="{E34D1FE4-2529-4EDD-AFC4-39ED541F2033}" type="parTrans" cxnId="{06BE6463-4479-4787-895C-D48EBA2054A4}">
      <dgm:prSet/>
      <dgm:spPr/>
      <dgm:t>
        <a:bodyPr/>
        <a:lstStyle/>
        <a:p>
          <a:endParaRPr lang="en-US"/>
        </a:p>
      </dgm:t>
    </dgm:pt>
    <dgm:pt modelId="{A2B571EE-86FA-44FE-8BE8-C0665C848881}" type="sibTrans" cxnId="{06BE6463-4479-4787-895C-D48EBA2054A4}">
      <dgm:prSet/>
      <dgm:spPr/>
      <dgm:t>
        <a:bodyPr/>
        <a:lstStyle/>
        <a:p>
          <a:endParaRPr lang="en-US"/>
        </a:p>
      </dgm:t>
    </dgm:pt>
    <dgm:pt modelId="{A6A9B6A6-F763-42E1-B7A5-E51714CFCBDE}" type="pres">
      <dgm:prSet presAssocID="{ECA58B75-7361-427B-88B2-C1CA12B4936F}" presName="root" presStyleCnt="0">
        <dgm:presLayoutVars>
          <dgm:dir/>
          <dgm:resizeHandles val="exact"/>
        </dgm:presLayoutVars>
      </dgm:prSet>
      <dgm:spPr/>
    </dgm:pt>
    <dgm:pt modelId="{3AD8DA60-AF32-4AE4-8803-F75110C39655}" type="pres">
      <dgm:prSet presAssocID="{DED83C73-845C-4EEE-954C-DFCB47B76308}" presName="compNode" presStyleCnt="0"/>
      <dgm:spPr/>
    </dgm:pt>
    <dgm:pt modelId="{1D151E26-E537-4C61-8D0D-D9310C46F088}" type="pres">
      <dgm:prSet presAssocID="{DED83C73-845C-4EEE-954C-DFCB47B7630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000B394-DB58-463A-BAC8-223CB6C1856D}" type="pres">
      <dgm:prSet presAssocID="{DED83C73-845C-4EEE-954C-DFCB47B763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EEACE2E-C377-48CF-94D8-9EB2707E46CE}" type="pres">
      <dgm:prSet presAssocID="{DED83C73-845C-4EEE-954C-DFCB47B76308}" presName="spaceRect" presStyleCnt="0"/>
      <dgm:spPr/>
    </dgm:pt>
    <dgm:pt modelId="{76D325CB-544B-49D2-B419-C1E22750E63D}" type="pres">
      <dgm:prSet presAssocID="{DED83C73-845C-4EEE-954C-DFCB47B76308}" presName="textRect" presStyleLbl="revTx" presStyleIdx="0" presStyleCnt="5">
        <dgm:presLayoutVars>
          <dgm:chMax val="1"/>
          <dgm:chPref val="1"/>
        </dgm:presLayoutVars>
      </dgm:prSet>
      <dgm:spPr/>
    </dgm:pt>
    <dgm:pt modelId="{69D3DE6E-2A59-49B4-B1F0-A2A58A4A77D5}" type="pres">
      <dgm:prSet presAssocID="{7F9B54C9-E53A-419C-8EFB-FF62624504B3}" presName="sibTrans" presStyleCnt="0"/>
      <dgm:spPr/>
    </dgm:pt>
    <dgm:pt modelId="{1BF0C6A7-9861-4531-9BE8-B57B3A5AAB7C}" type="pres">
      <dgm:prSet presAssocID="{2E7E25E9-AC37-4C53-BD94-BFBC3577B614}" presName="compNode" presStyleCnt="0"/>
      <dgm:spPr/>
    </dgm:pt>
    <dgm:pt modelId="{F9C5FBF2-07BD-447C-A3E2-2BC3E1BEA27A}" type="pres">
      <dgm:prSet presAssocID="{2E7E25E9-AC37-4C53-BD94-BFBC3577B61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3E2E390-EB63-4965-8290-3B379F602857}" type="pres">
      <dgm:prSet presAssocID="{2E7E25E9-AC37-4C53-BD94-BFBC3577B6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78E06362-1512-4565-B523-39A81544F25E}" type="pres">
      <dgm:prSet presAssocID="{2E7E25E9-AC37-4C53-BD94-BFBC3577B614}" presName="spaceRect" presStyleCnt="0"/>
      <dgm:spPr/>
    </dgm:pt>
    <dgm:pt modelId="{F9996807-B5F2-43AA-9705-155D1D437A3B}" type="pres">
      <dgm:prSet presAssocID="{2E7E25E9-AC37-4C53-BD94-BFBC3577B614}" presName="textRect" presStyleLbl="revTx" presStyleIdx="1" presStyleCnt="5">
        <dgm:presLayoutVars>
          <dgm:chMax val="1"/>
          <dgm:chPref val="1"/>
        </dgm:presLayoutVars>
      </dgm:prSet>
      <dgm:spPr/>
    </dgm:pt>
    <dgm:pt modelId="{D3334847-3660-48A3-ADC8-BBC865F94CB9}" type="pres">
      <dgm:prSet presAssocID="{2D51ABF6-0F27-4BD4-AE03-EE85A8E82EE4}" presName="sibTrans" presStyleCnt="0"/>
      <dgm:spPr/>
    </dgm:pt>
    <dgm:pt modelId="{26F4ED63-31AB-482A-ABEB-C22A3F4240CA}" type="pres">
      <dgm:prSet presAssocID="{1371D045-D59B-4EDE-B07B-DD7FFF20B47C}" presName="compNode" presStyleCnt="0"/>
      <dgm:spPr/>
    </dgm:pt>
    <dgm:pt modelId="{C19246B3-5F99-4DB4-9B49-EC7F8F8542C2}" type="pres">
      <dgm:prSet presAssocID="{1371D045-D59B-4EDE-B07B-DD7FFF20B47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88B5FAF-CCC7-4020-ADF7-9AB909079224}" type="pres">
      <dgm:prSet presAssocID="{1371D045-D59B-4EDE-B07B-DD7FFF20B4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F02F7BF3-1501-473E-A337-9CF6F9724D25}" type="pres">
      <dgm:prSet presAssocID="{1371D045-D59B-4EDE-B07B-DD7FFF20B47C}" presName="spaceRect" presStyleCnt="0"/>
      <dgm:spPr/>
    </dgm:pt>
    <dgm:pt modelId="{2D283E56-14AB-4389-AAD6-692CBEAA1C7A}" type="pres">
      <dgm:prSet presAssocID="{1371D045-D59B-4EDE-B07B-DD7FFF20B47C}" presName="textRect" presStyleLbl="revTx" presStyleIdx="2" presStyleCnt="5">
        <dgm:presLayoutVars>
          <dgm:chMax val="1"/>
          <dgm:chPref val="1"/>
        </dgm:presLayoutVars>
      </dgm:prSet>
      <dgm:spPr/>
    </dgm:pt>
    <dgm:pt modelId="{BE3634A9-7A8E-45DE-8594-955734E2F469}" type="pres">
      <dgm:prSet presAssocID="{8911840A-D9AE-4961-8457-0ADC67A0AA19}" presName="sibTrans" presStyleCnt="0"/>
      <dgm:spPr/>
    </dgm:pt>
    <dgm:pt modelId="{AED8C4DE-DAA2-4149-901B-02CB64DA5F77}" type="pres">
      <dgm:prSet presAssocID="{29627D76-EE4E-47A2-83C0-91017A463F57}" presName="compNode" presStyleCnt="0"/>
      <dgm:spPr/>
    </dgm:pt>
    <dgm:pt modelId="{8C157556-532F-4BA6-800C-135CA7281F5B}" type="pres">
      <dgm:prSet presAssocID="{29627D76-EE4E-47A2-83C0-91017A463F5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2593983-B884-4DD1-8E44-94385200C5D4}" type="pres">
      <dgm:prSet presAssocID="{29627D76-EE4E-47A2-83C0-91017A463F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5763140-AB5E-42E1-AB47-B2A1BC47B401}" type="pres">
      <dgm:prSet presAssocID="{29627D76-EE4E-47A2-83C0-91017A463F57}" presName="spaceRect" presStyleCnt="0"/>
      <dgm:spPr/>
    </dgm:pt>
    <dgm:pt modelId="{AB237065-1889-4FEB-8D80-3BEEFD8BE964}" type="pres">
      <dgm:prSet presAssocID="{29627D76-EE4E-47A2-83C0-91017A463F57}" presName="textRect" presStyleLbl="revTx" presStyleIdx="3" presStyleCnt="5">
        <dgm:presLayoutVars>
          <dgm:chMax val="1"/>
          <dgm:chPref val="1"/>
        </dgm:presLayoutVars>
      </dgm:prSet>
      <dgm:spPr/>
    </dgm:pt>
    <dgm:pt modelId="{5A8EE320-F323-442D-9270-71BAA4C5EB76}" type="pres">
      <dgm:prSet presAssocID="{797066A2-15E1-4867-BB2F-B8E59F35D848}" presName="sibTrans" presStyleCnt="0"/>
      <dgm:spPr/>
    </dgm:pt>
    <dgm:pt modelId="{257C6BA5-A22A-4197-B7AB-C55B3F661E0D}" type="pres">
      <dgm:prSet presAssocID="{59E2E7CE-7083-4A8C-A588-DF39B3E544ED}" presName="compNode" presStyleCnt="0"/>
      <dgm:spPr/>
    </dgm:pt>
    <dgm:pt modelId="{91FADD54-7E8F-472A-A280-0D6F94F98917}" type="pres">
      <dgm:prSet presAssocID="{59E2E7CE-7083-4A8C-A588-DF39B3E544E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A065E0-45A5-41EB-98C2-E4A4A8808AB0}" type="pres">
      <dgm:prSet presAssocID="{59E2E7CE-7083-4A8C-A588-DF39B3E544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38A72BC-65FC-432A-9783-C285527692C4}" type="pres">
      <dgm:prSet presAssocID="{59E2E7CE-7083-4A8C-A588-DF39B3E544ED}" presName="spaceRect" presStyleCnt="0"/>
      <dgm:spPr/>
    </dgm:pt>
    <dgm:pt modelId="{46B85B0F-127B-4C77-9C4A-524596D0DF33}" type="pres">
      <dgm:prSet presAssocID="{59E2E7CE-7083-4A8C-A588-DF39B3E544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F6D9208-6570-4305-A1FC-0AC3B77D9D71}" type="presOf" srcId="{1371D045-D59B-4EDE-B07B-DD7FFF20B47C}" destId="{2D283E56-14AB-4389-AAD6-692CBEAA1C7A}" srcOrd="0" destOrd="0" presId="urn:microsoft.com/office/officeart/2018/5/layout/IconLeafLabelList"/>
    <dgm:cxn modelId="{398AF210-3442-401C-BF1E-6F1D9F8B6F48}" type="presOf" srcId="{2E7E25E9-AC37-4C53-BD94-BFBC3577B614}" destId="{F9996807-B5F2-43AA-9705-155D1D437A3B}" srcOrd="0" destOrd="0" presId="urn:microsoft.com/office/officeart/2018/5/layout/IconLeafLabelList"/>
    <dgm:cxn modelId="{06BE6463-4479-4787-895C-D48EBA2054A4}" srcId="{ECA58B75-7361-427B-88B2-C1CA12B4936F}" destId="{59E2E7CE-7083-4A8C-A588-DF39B3E544ED}" srcOrd="4" destOrd="0" parTransId="{E34D1FE4-2529-4EDD-AFC4-39ED541F2033}" sibTransId="{A2B571EE-86FA-44FE-8BE8-C0665C848881}"/>
    <dgm:cxn modelId="{3BE1DB6C-06DE-4975-9C65-C05F3D1E0126}" type="presOf" srcId="{ECA58B75-7361-427B-88B2-C1CA12B4936F}" destId="{A6A9B6A6-F763-42E1-B7A5-E51714CFCBDE}" srcOrd="0" destOrd="0" presId="urn:microsoft.com/office/officeart/2018/5/layout/IconLeafLabelList"/>
    <dgm:cxn modelId="{49822580-1F5D-4B0B-917D-2951B241A74C}" srcId="{ECA58B75-7361-427B-88B2-C1CA12B4936F}" destId="{2E7E25E9-AC37-4C53-BD94-BFBC3577B614}" srcOrd="1" destOrd="0" parTransId="{6A95BB57-AEDB-4777-823B-91F875DA7CCF}" sibTransId="{2D51ABF6-0F27-4BD4-AE03-EE85A8E82EE4}"/>
    <dgm:cxn modelId="{EA205D90-ACB0-4395-AF6A-724528267DCB}" srcId="{ECA58B75-7361-427B-88B2-C1CA12B4936F}" destId="{1371D045-D59B-4EDE-B07B-DD7FFF20B47C}" srcOrd="2" destOrd="0" parTransId="{0050B016-8243-48EC-BE78-35266B8746A0}" sibTransId="{8911840A-D9AE-4961-8457-0ADC67A0AA19}"/>
    <dgm:cxn modelId="{7B89009A-E7CA-48E5-92D7-489D674B03AD}" srcId="{ECA58B75-7361-427B-88B2-C1CA12B4936F}" destId="{DED83C73-845C-4EEE-954C-DFCB47B76308}" srcOrd="0" destOrd="0" parTransId="{C59793B4-0E45-4DBA-A3C9-8F1BD9A12E4E}" sibTransId="{7F9B54C9-E53A-419C-8EFB-FF62624504B3}"/>
    <dgm:cxn modelId="{E2FA4DB0-B823-4DBA-BE80-26B94DC9592D}" type="presOf" srcId="{29627D76-EE4E-47A2-83C0-91017A463F57}" destId="{AB237065-1889-4FEB-8D80-3BEEFD8BE964}" srcOrd="0" destOrd="0" presId="urn:microsoft.com/office/officeart/2018/5/layout/IconLeafLabelList"/>
    <dgm:cxn modelId="{3D12FDD6-00B3-4B39-BD53-3338049252A2}" srcId="{ECA58B75-7361-427B-88B2-C1CA12B4936F}" destId="{29627D76-EE4E-47A2-83C0-91017A463F57}" srcOrd="3" destOrd="0" parTransId="{C2595473-8B9D-4B2E-AFA7-62ABF9800551}" sibTransId="{797066A2-15E1-4867-BB2F-B8E59F35D848}"/>
    <dgm:cxn modelId="{B335CEE0-D863-47F1-B531-E42AB5DA8CA1}" type="presOf" srcId="{59E2E7CE-7083-4A8C-A588-DF39B3E544ED}" destId="{46B85B0F-127B-4C77-9C4A-524596D0DF33}" srcOrd="0" destOrd="0" presId="urn:microsoft.com/office/officeart/2018/5/layout/IconLeafLabelList"/>
    <dgm:cxn modelId="{E78741F9-EB29-48D8-AE9C-993534070D19}" type="presOf" srcId="{DED83C73-845C-4EEE-954C-DFCB47B76308}" destId="{76D325CB-544B-49D2-B419-C1E22750E63D}" srcOrd="0" destOrd="0" presId="urn:microsoft.com/office/officeart/2018/5/layout/IconLeafLabelList"/>
    <dgm:cxn modelId="{9C6A6B47-6674-4C81-87DA-699FAD1E9A35}" type="presParOf" srcId="{A6A9B6A6-F763-42E1-B7A5-E51714CFCBDE}" destId="{3AD8DA60-AF32-4AE4-8803-F75110C39655}" srcOrd="0" destOrd="0" presId="urn:microsoft.com/office/officeart/2018/5/layout/IconLeafLabelList"/>
    <dgm:cxn modelId="{86067E60-3473-41A6-BC15-744C7DE654FD}" type="presParOf" srcId="{3AD8DA60-AF32-4AE4-8803-F75110C39655}" destId="{1D151E26-E537-4C61-8D0D-D9310C46F088}" srcOrd="0" destOrd="0" presId="urn:microsoft.com/office/officeart/2018/5/layout/IconLeafLabelList"/>
    <dgm:cxn modelId="{5ECF2A19-9442-4225-B2D5-73040D350CBD}" type="presParOf" srcId="{3AD8DA60-AF32-4AE4-8803-F75110C39655}" destId="{C000B394-DB58-463A-BAC8-223CB6C1856D}" srcOrd="1" destOrd="0" presId="urn:microsoft.com/office/officeart/2018/5/layout/IconLeafLabelList"/>
    <dgm:cxn modelId="{2E7D5725-48AF-45D7-AEB5-9E377F92A5CE}" type="presParOf" srcId="{3AD8DA60-AF32-4AE4-8803-F75110C39655}" destId="{8EEACE2E-C377-48CF-94D8-9EB2707E46CE}" srcOrd="2" destOrd="0" presId="urn:microsoft.com/office/officeart/2018/5/layout/IconLeafLabelList"/>
    <dgm:cxn modelId="{014D617A-FF7E-4A2F-8C88-B44C879CD67C}" type="presParOf" srcId="{3AD8DA60-AF32-4AE4-8803-F75110C39655}" destId="{76D325CB-544B-49D2-B419-C1E22750E63D}" srcOrd="3" destOrd="0" presId="urn:microsoft.com/office/officeart/2018/5/layout/IconLeafLabelList"/>
    <dgm:cxn modelId="{DCDE78E5-03FA-4833-9602-A0DBAF04ACE6}" type="presParOf" srcId="{A6A9B6A6-F763-42E1-B7A5-E51714CFCBDE}" destId="{69D3DE6E-2A59-49B4-B1F0-A2A58A4A77D5}" srcOrd="1" destOrd="0" presId="urn:microsoft.com/office/officeart/2018/5/layout/IconLeafLabelList"/>
    <dgm:cxn modelId="{AC1A4A1C-73B3-4B0B-B8D7-D37E4699DE86}" type="presParOf" srcId="{A6A9B6A6-F763-42E1-B7A5-E51714CFCBDE}" destId="{1BF0C6A7-9861-4531-9BE8-B57B3A5AAB7C}" srcOrd="2" destOrd="0" presId="urn:microsoft.com/office/officeart/2018/5/layout/IconLeafLabelList"/>
    <dgm:cxn modelId="{E7E7D9E1-6DBC-433C-BDC8-99DDF95CCDCA}" type="presParOf" srcId="{1BF0C6A7-9861-4531-9BE8-B57B3A5AAB7C}" destId="{F9C5FBF2-07BD-447C-A3E2-2BC3E1BEA27A}" srcOrd="0" destOrd="0" presId="urn:microsoft.com/office/officeart/2018/5/layout/IconLeafLabelList"/>
    <dgm:cxn modelId="{9C393D80-DD9D-454D-A537-846DCF5AB2B3}" type="presParOf" srcId="{1BF0C6A7-9861-4531-9BE8-B57B3A5AAB7C}" destId="{D3E2E390-EB63-4965-8290-3B379F602857}" srcOrd="1" destOrd="0" presId="urn:microsoft.com/office/officeart/2018/5/layout/IconLeafLabelList"/>
    <dgm:cxn modelId="{DCC4D748-BD10-4C6D-90B9-4D4FD31E3E9B}" type="presParOf" srcId="{1BF0C6A7-9861-4531-9BE8-B57B3A5AAB7C}" destId="{78E06362-1512-4565-B523-39A81544F25E}" srcOrd="2" destOrd="0" presId="urn:microsoft.com/office/officeart/2018/5/layout/IconLeafLabelList"/>
    <dgm:cxn modelId="{C81B18CB-9014-4EE4-80AE-9A7A07144CB1}" type="presParOf" srcId="{1BF0C6A7-9861-4531-9BE8-B57B3A5AAB7C}" destId="{F9996807-B5F2-43AA-9705-155D1D437A3B}" srcOrd="3" destOrd="0" presId="urn:microsoft.com/office/officeart/2018/5/layout/IconLeafLabelList"/>
    <dgm:cxn modelId="{1F8F4222-1BB6-49B4-B60D-6E3781CF5310}" type="presParOf" srcId="{A6A9B6A6-F763-42E1-B7A5-E51714CFCBDE}" destId="{D3334847-3660-48A3-ADC8-BBC865F94CB9}" srcOrd="3" destOrd="0" presId="urn:microsoft.com/office/officeart/2018/5/layout/IconLeafLabelList"/>
    <dgm:cxn modelId="{BE340589-770B-4442-AF7F-F0439F026A6A}" type="presParOf" srcId="{A6A9B6A6-F763-42E1-B7A5-E51714CFCBDE}" destId="{26F4ED63-31AB-482A-ABEB-C22A3F4240CA}" srcOrd="4" destOrd="0" presId="urn:microsoft.com/office/officeart/2018/5/layout/IconLeafLabelList"/>
    <dgm:cxn modelId="{980F34DF-D396-45C2-91CD-BA04CEB7B7C9}" type="presParOf" srcId="{26F4ED63-31AB-482A-ABEB-C22A3F4240CA}" destId="{C19246B3-5F99-4DB4-9B49-EC7F8F8542C2}" srcOrd="0" destOrd="0" presId="urn:microsoft.com/office/officeart/2018/5/layout/IconLeafLabelList"/>
    <dgm:cxn modelId="{001619F2-6642-45C8-B662-6FC182940AD9}" type="presParOf" srcId="{26F4ED63-31AB-482A-ABEB-C22A3F4240CA}" destId="{588B5FAF-CCC7-4020-ADF7-9AB909079224}" srcOrd="1" destOrd="0" presId="urn:microsoft.com/office/officeart/2018/5/layout/IconLeafLabelList"/>
    <dgm:cxn modelId="{F64A422F-D5D1-4E0B-80F4-525C1A2C4F0C}" type="presParOf" srcId="{26F4ED63-31AB-482A-ABEB-C22A3F4240CA}" destId="{F02F7BF3-1501-473E-A337-9CF6F9724D25}" srcOrd="2" destOrd="0" presId="urn:microsoft.com/office/officeart/2018/5/layout/IconLeafLabelList"/>
    <dgm:cxn modelId="{F0A19853-EB78-47AB-B227-21B7D9C6907B}" type="presParOf" srcId="{26F4ED63-31AB-482A-ABEB-C22A3F4240CA}" destId="{2D283E56-14AB-4389-AAD6-692CBEAA1C7A}" srcOrd="3" destOrd="0" presId="urn:microsoft.com/office/officeart/2018/5/layout/IconLeafLabelList"/>
    <dgm:cxn modelId="{EEAABA22-7376-45B1-B309-6A2982E8DA2D}" type="presParOf" srcId="{A6A9B6A6-F763-42E1-B7A5-E51714CFCBDE}" destId="{BE3634A9-7A8E-45DE-8594-955734E2F469}" srcOrd="5" destOrd="0" presId="urn:microsoft.com/office/officeart/2018/5/layout/IconLeafLabelList"/>
    <dgm:cxn modelId="{7FC91A8A-8AB7-42C2-A69D-C30669EE2028}" type="presParOf" srcId="{A6A9B6A6-F763-42E1-B7A5-E51714CFCBDE}" destId="{AED8C4DE-DAA2-4149-901B-02CB64DA5F77}" srcOrd="6" destOrd="0" presId="urn:microsoft.com/office/officeart/2018/5/layout/IconLeafLabelList"/>
    <dgm:cxn modelId="{20B1CD9F-F181-49B7-A15B-D5EAE6D2A781}" type="presParOf" srcId="{AED8C4DE-DAA2-4149-901B-02CB64DA5F77}" destId="{8C157556-532F-4BA6-800C-135CA7281F5B}" srcOrd="0" destOrd="0" presId="urn:microsoft.com/office/officeart/2018/5/layout/IconLeafLabelList"/>
    <dgm:cxn modelId="{6F1B7575-C92E-4DCE-BC58-25FCAF59298F}" type="presParOf" srcId="{AED8C4DE-DAA2-4149-901B-02CB64DA5F77}" destId="{62593983-B884-4DD1-8E44-94385200C5D4}" srcOrd="1" destOrd="0" presId="urn:microsoft.com/office/officeart/2018/5/layout/IconLeafLabelList"/>
    <dgm:cxn modelId="{B4D5A2CE-9559-468B-9986-38B6E7E5FE99}" type="presParOf" srcId="{AED8C4DE-DAA2-4149-901B-02CB64DA5F77}" destId="{55763140-AB5E-42E1-AB47-B2A1BC47B401}" srcOrd="2" destOrd="0" presId="urn:microsoft.com/office/officeart/2018/5/layout/IconLeafLabelList"/>
    <dgm:cxn modelId="{C0382F71-4F1B-4B0E-A68A-7449200F6F11}" type="presParOf" srcId="{AED8C4DE-DAA2-4149-901B-02CB64DA5F77}" destId="{AB237065-1889-4FEB-8D80-3BEEFD8BE964}" srcOrd="3" destOrd="0" presId="urn:microsoft.com/office/officeart/2018/5/layout/IconLeafLabelList"/>
    <dgm:cxn modelId="{9332C2EA-8A48-430A-9ABF-8A0629926E86}" type="presParOf" srcId="{A6A9B6A6-F763-42E1-B7A5-E51714CFCBDE}" destId="{5A8EE320-F323-442D-9270-71BAA4C5EB76}" srcOrd="7" destOrd="0" presId="urn:microsoft.com/office/officeart/2018/5/layout/IconLeafLabelList"/>
    <dgm:cxn modelId="{2503AF3F-9B6D-4959-AB05-F1C8F1578712}" type="presParOf" srcId="{A6A9B6A6-F763-42E1-B7A5-E51714CFCBDE}" destId="{257C6BA5-A22A-4197-B7AB-C55B3F661E0D}" srcOrd="8" destOrd="0" presId="urn:microsoft.com/office/officeart/2018/5/layout/IconLeafLabelList"/>
    <dgm:cxn modelId="{C3E1C604-A47E-4A83-BF28-16C78DDA2B27}" type="presParOf" srcId="{257C6BA5-A22A-4197-B7AB-C55B3F661E0D}" destId="{91FADD54-7E8F-472A-A280-0D6F94F98917}" srcOrd="0" destOrd="0" presId="urn:microsoft.com/office/officeart/2018/5/layout/IconLeafLabelList"/>
    <dgm:cxn modelId="{1E717BC5-77E3-40BB-B934-466C0019CA32}" type="presParOf" srcId="{257C6BA5-A22A-4197-B7AB-C55B3F661E0D}" destId="{28A065E0-45A5-41EB-98C2-E4A4A8808AB0}" srcOrd="1" destOrd="0" presId="urn:microsoft.com/office/officeart/2018/5/layout/IconLeafLabelList"/>
    <dgm:cxn modelId="{67DC68F3-F90C-4CFC-8FEA-9E7F8C9F08E7}" type="presParOf" srcId="{257C6BA5-A22A-4197-B7AB-C55B3F661E0D}" destId="{C38A72BC-65FC-432A-9783-C285527692C4}" srcOrd="2" destOrd="0" presId="urn:microsoft.com/office/officeart/2018/5/layout/IconLeafLabelList"/>
    <dgm:cxn modelId="{6F492B97-D60D-414E-AD27-B1B2B5B29E15}" type="presParOf" srcId="{257C6BA5-A22A-4197-B7AB-C55B3F661E0D}" destId="{46B85B0F-127B-4C77-9C4A-524596D0DF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0DC4CC-9153-44A8-9B20-A60F2AD1DCC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3112D5-D6FE-464E-8BEE-722CF6E2C0B5}">
      <dgm:prSet custT="1"/>
      <dgm:spPr/>
      <dgm:t>
        <a:bodyPr/>
        <a:lstStyle/>
        <a:p>
          <a:pPr>
            <a:defRPr cap="all"/>
          </a:pPr>
          <a:r>
            <a:rPr lang="en-US" sz="2000" dirty="0"/>
            <a:t>Import library random and time.</a:t>
          </a:r>
        </a:p>
      </dgm:t>
    </dgm:pt>
    <dgm:pt modelId="{4074C477-CEEC-4734-BE7C-ED3861A59252}" type="parTrans" cxnId="{95812A06-D2A0-4C43-A451-B324A4B6E641}">
      <dgm:prSet/>
      <dgm:spPr/>
      <dgm:t>
        <a:bodyPr/>
        <a:lstStyle/>
        <a:p>
          <a:endParaRPr lang="en-US"/>
        </a:p>
      </dgm:t>
    </dgm:pt>
    <dgm:pt modelId="{E200E017-CB9F-4CE4-8B58-5238081D2187}" type="sibTrans" cxnId="{95812A06-D2A0-4C43-A451-B324A4B6E641}">
      <dgm:prSet/>
      <dgm:spPr/>
      <dgm:t>
        <a:bodyPr/>
        <a:lstStyle/>
        <a:p>
          <a:endParaRPr lang="en-US"/>
        </a:p>
      </dgm:t>
    </dgm:pt>
    <dgm:pt modelId="{79D744D3-9948-4F05-BF85-877D7EA8C7E2}">
      <dgm:prSet custT="1"/>
      <dgm:spPr/>
      <dgm:t>
        <a:bodyPr/>
        <a:lstStyle/>
        <a:p>
          <a:pPr>
            <a:defRPr cap="all"/>
          </a:pPr>
          <a:r>
            <a:rPr lang="en-US" sz="2000" dirty="0"/>
            <a:t>Create re-useable functions, and main function</a:t>
          </a:r>
          <a:r>
            <a:rPr lang="en-US" sz="1300" dirty="0"/>
            <a:t>.</a:t>
          </a:r>
        </a:p>
      </dgm:t>
    </dgm:pt>
    <dgm:pt modelId="{E27B4461-2C0F-4F25-A7B1-14E52F4E0A11}" type="parTrans" cxnId="{0B6ED66E-D69F-41ED-A8AA-C36ABD474999}">
      <dgm:prSet/>
      <dgm:spPr/>
      <dgm:t>
        <a:bodyPr/>
        <a:lstStyle/>
        <a:p>
          <a:endParaRPr lang="en-US"/>
        </a:p>
      </dgm:t>
    </dgm:pt>
    <dgm:pt modelId="{E3FBCBD0-A1AC-497F-83D1-9A3D927C27A6}" type="sibTrans" cxnId="{0B6ED66E-D69F-41ED-A8AA-C36ABD474999}">
      <dgm:prSet/>
      <dgm:spPr/>
      <dgm:t>
        <a:bodyPr/>
        <a:lstStyle/>
        <a:p>
          <a:endParaRPr lang="en-US"/>
        </a:p>
      </dgm:t>
    </dgm:pt>
    <dgm:pt modelId="{8B907DE1-31E9-4F32-A51E-70A10A5F9682}">
      <dgm:prSet custT="1"/>
      <dgm:spPr/>
      <dgm:t>
        <a:bodyPr/>
        <a:lstStyle/>
        <a:p>
          <a:pPr>
            <a:defRPr cap="all"/>
          </a:pPr>
          <a:r>
            <a:rPr lang="en-US" sz="2000" dirty="0"/>
            <a:t>Have </a:t>
          </a:r>
          <a:r>
            <a:rPr lang="en-US" sz="2000" dirty="0" err="1"/>
            <a:t>conditionaLs</a:t>
          </a:r>
          <a:r>
            <a:rPr lang="en-US" sz="2000" dirty="0"/>
            <a:t> in main function to satisfy different outcomes</a:t>
          </a:r>
          <a:r>
            <a:rPr lang="en-US" sz="1600" dirty="0"/>
            <a:t>.</a:t>
          </a:r>
        </a:p>
      </dgm:t>
    </dgm:pt>
    <dgm:pt modelId="{0D700193-8FD2-401D-92A0-5222463F18FA}" type="parTrans" cxnId="{B7B39B1C-8E72-4041-AF84-10696776414B}">
      <dgm:prSet/>
      <dgm:spPr/>
      <dgm:t>
        <a:bodyPr/>
        <a:lstStyle/>
        <a:p>
          <a:endParaRPr lang="en-US"/>
        </a:p>
      </dgm:t>
    </dgm:pt>
    <dgm:pt modelId="{AD5BC28B-F300-4C8F-A5A0-792D8BB97C7D}" type="sibTrans" cxnId="{B7B39B1C-8E72-4041-AF84-10696776414B}">
      <dgm:prSet/>
      <dgm:spPr/>
      <dgm:t>
        <a:bodyPr/>
        <a:lstStyle/>
        <a:p>
          <a:endParaRPr lang="en-US"/>
        </a:p>
      </dgm:t>
    </dgm:pt>
    <dgm:pt modelId="{251A48B4-C538-4BE9-AFEB-96225F92C9BA}">
      <dgm:prSet custT="1"/>
      <dgm:spPr/>
      <dgm:t>
        <a:bodyPr/>
        <a:lstStyle/>
        <a:p>
          <a:pPr>
            <a:defRPr cap="all"/>
          </a:pPr>
          <a:r>
            <a:rPr lang="en-US" sz="2000" dirty="0"/>
            <a:t>Implement a way to determine victory or loss.</a:t>
          </a:r>
        </a:p>
      </dgm:t>
    </dgm:pt>
    <dgm:pt modelId="{9F4FD703-07B0-4627-8CB5-E62EF78C1FCC}" type="parTrans" cxnId="{06F2E65C-92AB-4F6D-8541-4F59F911B01C}">
      <dgm:prSet/>
      <dgm:spPr/>
      <dgm:t>
        <a:bodyPr/>
        <a:lstStyle/>
        <a:p>
          <a:endParaRPr lang="en-US"/>
        </a:p>
      </dgm:t>
    </dgm:pt>
    <dgm:pt modelId="{C566A9C2-A390-4F42-97CD-A58DD9EFA3BA}" type="sibTrans" cxnId="{06F2E65C-92AB-4F6D-8541-4F59F911B01C}">
      <dgm:prSet/>
      <dgm:spPr/>
      <dgm:t>
        <a:bodyPr/>
        <a:lstStyle/>
        <a:p>
          <a:endParaRPr lang="en-US"/>
        </a:p>
      </dgm:t>
    </dgm:pt>
    <dgm:pt modelId="{240B4B8E-F4F0-41DE-8F81-DBF8DC76F1BB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Add a replay option.</a:t>
          </a:r>
        </a:p>
      </dgm:t>
    </dgm:pt>
    <dgm:pt modelId="{EB1BAC78-11A0-4822-AC84-177BFA7E5E5A}" type="parTrans" cxnId="{5C0CF418-D8DC-46FD-AB4C-82C725C5A191}">
      <dgm:prSet/>
      <dgm:spPr/>
      <dgm:t>
        <a:bodyPr/>
        <a:lstStyle/>
        <a:p>
          <a:endParaRPr lang="en-US"/>
        </a:p>
      </dgm:t>
    </dgm:pt>
    <dgm:pt modelId="{BE8A1B0E-14E8-4AB2-8DED-B30ECBDB7F4E}" type="sibTrans" cxnId="{5C0CF418-D8DC-46FD-AB4C-82C725C5A191}">
      <dgm:prSet/>
      <dgm:spPr/>
      <dgm:t>
        <a:bodyPr/>
        <a:lstStyle/>
        <a:p>
          <a:endParaRPr lang="en-US"/>
        </a:p>
      </dgm:t>
    </dgm:pt>
    <dgm:pt modelId="{4C7D085C-2D48-4206-AF04-D9E585B9BABB}" type="pres">
      <dgm:prSet presAssocID="{060DC4CC-9153-44A8-9B20-A60F2AD1DCC6}" presName="root" presStyleCnt="0">
        <dgm:presLayoutVars>
          <dgm:dir/>
          <dgm:resizeHandles val="exact"/>
        </dgm:presLayoutVars>
      </dgm:prSet>
      <dgm:spPr/>
    </dgm:pt>
    <dgm:pt modelId="{070B6CA2-A2D7-4EBF-9B1C-DB027061DE0A}" type="pres">
      <dgm:prSet presAssocID="{C13112D5-D6FE-464E-8BEE-722CF6E2C0B5}" presName="compNode" presStyleCnt="0"/>
      <dgm:spPr/>
    </dgm:pt>
    <dgm:pt modelId="{F2F44979-C2EF-41C1-A2D5-83B7EF167F9E}" type="pres">
      <dgm:prSet presAssocID="{C13112D5-D6FE-464E-8BEE-722CF6E2C0B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16B9C3A-346D-43CD-8F7A-0BE4C14CCE0E}" type="pres">
      <dgm:prSet presAssocID="{C13112D5-D6FE-464E-8BEE-722CF6E2C0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4CFBA01E-A53B-4266-9D25-77551034FAFF}" type="pres">
      <dgm:prSet presAssocID="{C13112D5-D6FE-464E-8BEE-722CF6E2C0B5}" presName="spaceRect" presStyleCnt="0"/>
      <dgm:spPr/>
    </dgm:pt>
    <dgm:pt modelId="{656FE14E-2F72-422B-B7CF-4C8FE4724A50}" type="pres">
      <dgm:prSet presAssocID="{C13112D5-D6FE-464E-8BEE-722CF6E2C0B5}" presName="textRect" presStyleLbl="revTx" presStyleIdx="0" presStyleCnt="5">
        <dgm:presLayoutVars>
          <dgm:chMax val="1"/>
          <dgm:chPref val="1"/>
        </dgm:presLayoutVars>
      </dgm:prSet>
      <dgm:spPr/>
    </dgm:pt>
    <dgm:pt modelId="{EE57553B-E64D-45FD-B69D-3A99501C4259}" type="pres">
      <dgm:prSet presAssocID="{E200E017-CB9F-4CE4-8B58-5238081D2187}" presName="sibTrans" presStyleCnt="0"/>
      <dgm:spPr/>
    </dgm:pt>
    <dgm:pt modelId="{8A69328C-2752-4A91-AFB8-92FBE1686647}" type="pres">
      <dgm:prSet presAssocID="{79D744D3-9948-4F05-BF85-877D7EA8C7E2}" presName="compNode" presStyleCnt="0"/>
      <dgm:spPr/>
    </dgm:pt>
    <dgm:pt modelId="{60E3959D-88DF-4683-8905-8291B03172D7}" type="pres">
      <dgm:prSet presAssocID="{79D744D3-9948-4F05-BF85-877D7EA8C7E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267F94D-BBBC-4AB8-ADAE-AC2D6758D990}" type="pres">
      <dgm:prSet presAssocID="{79D744D3-9948-4F05-BF85-877D7EA8C7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FAA69D0-E22E-4007-8642-454D9B3E22FC}" type="pres">
      <dgm:prSet presAssocID="{79D744D3-9948-4F05-BF85-877D7EA8C7E2}" presName="spaceRect" presStyleCnt="0"/>
      <dgm:spPr/>
    </dgm:pt>
    <dgm:pt modelId="{228AA712-9303-4542-B525-FBFA4DB7313F}" type="pres">
      <dgm:prSet presAssocID="{79D744D3-9948-4F05-BF85-877D7EA8C7E2}" presName="textRect" presStyleLbl="revTx" presStyleIdx="1" presStyleCnt="5">
        <dgm:presLayoutVars>
          <dgm:chMax val="1"/>
          <dgm:chPref val="1"/>
        </dgm:presLayoutVars>
      </dgm:prSet>
      <dgm:spPr/>
    </dgm:pt>
    <dgm:pt modelId="{E682EB8C-D381-4DDF-BF03-C81D60C85D7B}" type="pres">
      <dgm:prSet presAssocID="{E3FBCBD0-A1AC-497F-83D1-9A3D927C27A6}" presName="sibTrans" presStyleCnt="0"/>
      <dgm:spPr/>
    </dgm:pt>
    <dgm:pt modelId="{67E760C7-7B1A-4F08-B1EA-1E2AD65AB903}" type="pres">
      <dgm:prSet presAssocID="{8B907DE1-31E9-4F32-A51E-70A10A5F9682}" presName="compNode" presStyleCnt="0"/>
      <dgm:spPr/>
    </dgm:pt>
    <dgm:pt modelId="{BAE71424-307E-4BFC-9919-1DD39550EF09}" type="pres">
      <dgm:prSet presAssocID="{8B907DE1-31E9-4F32-A51E-70A10A5F968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8E7CFA-5CA8-4488-AAB5-93602A65F632}" type="pres">
      <dgm:prSet presAssocID="{8B907DE1-31E9-4F32-A51E-70A10A5F96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87F25D1-90EA-47CC-A7FE-A60DDF31D262}" type="pres">
      <dgm:prSet presAssocID="{8B907DE1-31E9-4F32-A51E-70A10A5F9682}" presName="spaceRect" presStyleCnt="0"/>
      <dgm:spPr/>
    </dgm:pt>
    <dgm:pt modelId="{514966D6-FBE1-49E3-B0DF-900CCDF57553}" type="pres">
      <dgm:prSet presAssocID="{8B907DE1-31E9-4F32-A51E-70A10A5F9682}" presName="textRect" presStyleLbl="revTx" presStyleIdx="2" presStyleCnt="5">
        <dgm:presLayoutVars>
          <dgm:chMax val="1"/>
          <dgm:chPref val="1"/>
        </dgm:presLayoutVars>
      </dgm:prSet>
      <dgm:spPr/>
    </dgm:pt>
    <dgm:pt modelId="{5CC96804-999A-42C5-8770-ED817F5B20F4}" type="pres">
      <dgm:prSet presAssocID="{AD5BC28B-F300-4C8F-A5A0-792D8BB97C7D}" presName="sibTrans" presStyleCnt="0"/>
      <dgm:spPr/>
    </dgm:pt>
    <dgm:pt modelId="{7C217108-52A3-4A17-B009-4E3E8D712172}" type="pres">
      <dgm:prSet presAssocID="{251A48B4-C538-4BE9-AFEB-96225F92C9BA}" presName="compNode" presStyleCnt="0"/>
      <dgm:spPr/>
    </dgm:pt>
    <dgm:pt modelId="{A1FBE657-FEFC-4A9A-A344-ED939BDE9703}" type="pres">
      <dgm:prSet presAssocID="{251A48B4-C538-4BE9-AFEB-96225F92C9B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CF7B3D-5128-434E-8546-544667CB6D0C}" type="pres">
      <dgm:prSet presAssocID="{251A48B4-C538-4BE9-AFEB-96225F92C9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082E8526-73F1-49FF-B978-DC411E303D33}" type="pres">
      <dgm:prSet presAssocID="{251A48B4-C538-4BE9-AFEB-96225F92C9BA}" presName="spaceRect" presStyleCnt="0"/>
      <dgm:spPr/>
    </dgm:pt>
    <dgm:pt modelId="{AFF2A7A6-FEE3-40BA-93A2-C3CAF97B7119}" type="pres">
      <dgm:prSet presAssocID="{251A48B4-C538-4BE9-AFEB-96225F92C9BA}" presName="textRect" presStyleLbl="revTx" presStyleIdx="3" presStyleCnt="5">
        <dgm:presLayoutVars>
          <dgm:chMax val="1"/>
          <dgm:chPref val="1"/>
        </dgm:presLayoutVars>
      </dgm:prSet>
      <dgm:spPr/>
    </dgm:pt>
    <dgm:pt modelId="{E0808B55-C9D0-4185-848B-602A96E66160}" type="pres">
      <dgm:prSet presAssocID="{C566A9C2-A390-4F42-97CD-A58DD9EFA3BA}" presName="sibTrans" presStyleCnt="0"/>
      <dgm:spPr/>
    </dgm:pt>
    <dgm:pt modelId="{779CE3B5-7B83-443D-B320-A0E55569F6E9}" type="pres">
      <dgm:prSet presAssocID="{240B4B8E-F4F0-41DE-8F81-DBF8DC76F1BB}" presName="compNode" presStyleCnt="0"/>
      <dgm:spPr/>
    </dgm:pt>
    <dgm:pt modelId="{A7C7ECAB-76F6-40FF-833D-F1FE086A561F}" type="pres">
      <dgm:prSet presAssocID="{240B4B8E-F4F0-41DE-8F81-DBF8DC76F1B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D6766CE-FC7F-49C8-8725-A58BA729D5BC}" type="pres">
      <dgm:prSet presAssocID="{240B4B8E-F4F0-41DE-8F81-DBF8DC76F1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047B71C-D6DB-4E88-AE13-B9FCA6A13591}" type="pres">
      <dgm:prSet presAssocID="{240B4B8E-F4F0-41DE-8F81-DBF8DC76F1BB}" presName="spaceRect" presStyleCnt="0"/>
      <dgm:spPr/>
    </dgm:pt>
    <dgm:pt modelId="{AD72314E-F2D1-433B-A816-0075BD5B242E}" type="pres">
      <dgm:prSet presAssocID="{240B4B8E-F4F0-41DE-8F81-DBF8DC76F1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EA30401-7940-4C2D-B36F-A6B452726A7D}" type="presOf" srcId="{8B907DE1-31E9-4F32-A51E-70A10A5F9682}" destId="{514966D6-FBE1-49E3-B0DF-900CCDF57553}" srcOrd="0" destOrd="0" presId="urn:microsoft.com/office/officeart/2018/5/layout/IconLeafLabelList"/>
    <dgm:cxn modelId="{95812A06-D2A0-4C43-A451-B324A4B6E641}" srcId="{060DC4CC-9153-44A8-9B20-A60F2AD1DCC6}" destId="{C13112D5-D6FE-464E-8BEE-722CF6E2C0B5}" srcOrd="0" destOrd="0" parTransId="{4074C477-CEEC-4734-BE7C-ED3861A59252}" sibTransId="{E200E017-CB9F-4CE4-8B58-5238081D2187}"/>
    <dgm:cxn modelId="{46E00908-EEF0-4C79-AE17-8FAF3909636D}" type="presOf" srcId="{79D744D3-9948-4F05-BF85-877D7EA8C7E2}" destId="{228AA712-9303-4542-B525-FBFA4DB7313F}" srcOrd="0" destOrd="0" presId="urn:microsoft.com/office/officeart/2018/5/layout/IconLeafLabelList"/>
    <dgm:cxn modelId="{5C0CF418-D8DC-46FD-AB4C-82C725C5A191}" srcId="{060DC4CC-9153-44A8-9B20-A60F2AD1DCC6}" destId="{240B4B8E-F4F0-41DE-8F81-DBF8DC76F1BB}" srcOrd="4" destOrd="0" parTransId="{EB1BAC78-11A0-4822-AC84-177BFA7E5E5A}" sibTransId="{BE8A1B0E-14E8-4AB2-8DED-B30ECBDB7F4E}"/>
    <dgm:cxn modelId="{B7B39B1C-8E72-4041-AF84-10696776414B}" srcId="{060DC4CC-9153-44A8-9B20-A60F2AD1DCC6}" destId="{8B907DE1-31E9-4F32-A51E-70A10A5F9682}" srcOrd="2" destOrd="0" parTransId="{0D700193-8FD2-401D-92A0-5222463F18FA}" sibTransId="{AD5BC28B-F300-4C8F-A5A0-792D8BB97C7D}"/>
    <dgm:cxn modelId="{5E443C38-EB24-4DE9-A085-87B00D64D2CE}" type="presOf" srcId="{060DC4CC-9153-44A8-9B20-A60F2AD1DCC6}" destId="{4C7D085C-2D48-4206-AF04-D9E585B9BABB}" srcOrd="0" destOrd="0" presId="urn:microsoft.com/office/officeart/2018/5/layout/IconLeafLabelList"/>
    <dgm:cxn modelId="{1729285C-5C49-4A53-9507-F8C3568AF61F}" type="presOf" srcId="{240B4B8E-F4F0-41DE-8F81-DBF8DC76F1BB}" destId="{AD72314E-F2D1-433B-A816-0075BD5B242E}" srcOrd="0" destOrd="0" presId="urn:microsoft.com/office/officeart/2018/5/layout/IconLeafLabelList"/>
    <dgm:cxn modelId="{06F2E65C-92AB-4F6D-8541-4F59F911B01C}" srcId="{060DC4CC-9153-44A8-9B20-A60F2AD1DCC6}" destId="{251A48B4-C538-4BE9-AFEB-96225F92C9BA}" srcOrd="3" destOrd="0" parTransId="{9F4FD703-07B0-4627-8CB5-E62EF78C1FCC}" sibTransId="{C566A9C2-A390-4F42-97CD-A58DD9EFA3BA}"/>
    <dgm:cxn modelId="{0B6ED66E-D69F-41ED-A8AA-C36ABD474999}" srcId="{060DC4CC-9153-44A8-9B20-A60F2AD1DCC6}" destId="{79D744D3-9948-4F05-BF85-877D7EA8C7E2}" srcOrd="1" destOrd="0" parTransId="{E27B4461-2C0F-4F25-A7B1-14E52F4E0A11}" sibTransId="{E3FBCBD0-A1AC-497F-83D1-9A3D927C27A6}"/>
    <dgm:cxn modelId="{FC536F6F-1D65-44A2-A76C-563D60446ADE}" type="presOf" srcId="{C13112D5-D6FE-464E-8BEE-722CF6E2C0B5}" destId="{656FE14E-2F72-422B-B7CF-4C8FE4724A50}" srcOrd="0" destOrd="0" presId="urn:microsoft.com/office/officeart/2018/5/layout/IconLeafLabelList"/>
    <dgm:cxn modelId="{C57C3AF2-BC2E-4068-87DB-3CA6845B8AD8}" type="presOf" srcId="{251A48B4-C538-4BE9-AFEB-96225F92C9BA}" destId="{AFF2A7A6-FEE3-40BA-93A2-C3CAF97B7119}" srcOrd="0" destOrd="0" presId="urn:microsoft.com/office/officeart/2018/5/layout/IconLeafLabelList"/>
    <dgm:cxn modelId="{36DAD414-D464-48FA-8192-A797B284180A}" type="presParOf" srcId="{4C7D085C-2D48-4206-AF04-D9E585B9BABB}" destId="{070B6CA2-A2D7-4EBF-9B1C-DB027061DE0A}" srcOrd="0" destOrd="0" presId="urn:microsoft.com/office/officeart/2018/5/layout/IconLeafLabelList"/>
    <dgm:cxn modelId="{449F3BD7-3279-47DB-9AF1-A3152504D6A9}" type="presParOf" srcId="{070B6CA2-A2D7-4EBF-9B1C-DB027061DE0A}" destId="{F2F44979-C2EF-41C1-A2D5-83B7EF167F9E}" srcOrd="0" destOrd="0" presId="urn:microsoft.com/office/officeart/2018/5/layout/IconLeafLabelList"/>
    <dgm:cxn modelId="{227EC7F3-1B92-488D-BC68-361466EE51D8}" type="presParOf" srcId="{070B6CA2-A2D7-4EBF-9B1C-DB027061DE0A}" destId="{916B9C3A-346D-43CD-8F7A-0BE4C14CCE0E}" srcOrd="1" destOrd="0" presId="urn:microsoft.com/office/officeart/2018/5/layout/IconLeafLabelList"/>
    <dgm:cxn modelId="{961BD313-B947-42DE-B312-48356CF7DF29}" type="presParOf" srcId="{070B6CA2-A2D7-4EBF-9B1C-DB027061DE0A}" destId="{4CFBA01E-A53B-4266-9D25-77551034FAFF}" srcOrd="2" destOrd="0" presId="urn:microsoft.com/office/officeart/2018/5/layout/IconLeafLabelList"/>
    <dgm:cxn modelId="{C0BA8F90-6645-4D53-B66E-0B25E0050604}" type="presParOf" srcId="{070B6CA2-A2D7-4EBF-9B1C-DB027061DE0A}" destId="{656FE14E-2F72-422B-B7CF-4C8FE4724A50}" srcOrd="3" destOrd="0" presId="urn:microsoft.com/office/officeart/2018/5/layout/IconLeafLabelList"/>
    <dgm:cxn modelId="{F1393426-38B3-4C27-AB47-E591A6E94DCB}" type="presParOf" srcId="{4C7D085C-2D48-4206-AF04-D9E585B9BABB}" destId="{EE57553B-E64D-45FD-B69D-3A99501C4259}" srcOrd="1" destOrd="0" presId="urn:microsoft.com/office/officeart/2018/5/layout/IconLeafLabelList"/>
    <dgm:cxn modelId="{9027730A-B9CB-4CF0-A43B-3CB961A360D2}" type="presParOf" srcId="{4C7D085C-2D48-4206-AF04-D9E585B9BABB}" destId="{8A69328C-2752-4A91-AFB8-92FBE1686647}" srcOrd="2" destOrd="0" presId="urn:microsoft.com/office/officeart/2018/5/layout/IconLeafLabelList"/>
    <dgm:cxn modelId="{3D6D8330-68BB-4E8A-B51C-4A82BEAC2A9D}" type="presParOf" srcId="{8A69328C-2752-4A91-AFB8-92FBE1686647}" destId="{60E3959D-88DF-4683-8905-8291B03172D7}" srcOrd="0" destOrd="0" presId="urn:microsoft.com/office/officeart/2018/5/layout/IconLeafLabelList"/>
    <dgm:cxn modelId="{47ACC23E-A236-45DF-878C-A4837752B11C}" type="presParOf" srcId="{8A69328C-2752-4A91-AFB8-92FBE1686647}" destId="{8267F94D-BBBC-4AB8-ADAE-AC2D6758D990}" srcOrd="1" destOrd="0" presId="urn:microsoft.com/office/officeart/2018/5/layout/IconLeafLabelList"/>
    <dgm:cxn modelId="{82E4ADE0-4F2F-486C-8266-CFC00BB049D1}" type="presParOf" srcId="{8A69328C-2752-4A91-AFB8-92FBE1686647}" destId="{BFAA69D0-E22E-4007-8642-454D9B3E22FC}" srcOrd="2" destOrd="0" presId="urn:microsoft.com/office/officeart/2018/5/layout/IconLeafLabelList"/>
    <dgm:cxn modelId="{EA654176-F255-455C-94BB-5C486F584651}" type="presParOf" srcId="{8A69328C-2752-4A91-AFB8-92FBE1686647}" destId="{228AA712-9303-4542-B525-FBFA4DB7313F}" srcOrd="3" destOrd="0" presId="urn:microsoft.com/office/officeart/2018/5/layout/IconLeafLabelList"/>
    <dgm:cxn modelId="{F68FB17E-FAC9-4936-A735-A908CB53526D}" type="presParOf" srcId="{4C7D085C-2D48-4206-AF04-D9E585B9BABB}" destId="{E682EB8C-D381-4DDF-BF03-C81D60C85D7B}" srcOrd="3" destOrd="0" presId="urn:microsoft.com/office/officeart/2018/5/layout/IconLeafLabelList"/>
    <dgm:cxn modelId="{ECBECB03-58BD-4F99-8E6F-58F1E87BCA38}" type="presParOf" srcId="{4C7D085C-2D48-4206-AF04-D9E585B9BABB}" destId="{67E760C7-7B1A-4F08-B1EA-1E2AD65AB903}" srcOrd="4" destOrd="0" presId="urn:microsoft.com/office/officeart/2018/5/layout/IconLeafLabelList"/>
    <dgm:cxn modelId="{FB8AC70D-78B7-4696-A444-E3639FB577C0}" type="presParOf" srcId="{67E760C7-7B1A-4F08-B1EA-1E2AD65AB903}" destId="{BAE71424-307E-4BFC-9919-1DD39550EF09}" srcOrd="0" destOrd="0" presId="urn:microsoft.com/office/officeart/2018/5/layout/IconLeafLabelList"/>
    <dgm:cxn modelId="{A5ECC03F-1C7D-4454-B347-4B12FFF2A714}" type="presParOf" srcId="{67E760C7-7B1A-4F08-B1EA-1E2AD65AB903}" destId="{098E7CFA-5CA8-4488-AAB5-93602A65F632}" srcOrd="1" destOrd="0" presId="urn:microsoft.com/office/officeart/2018/5/layout/IconLeafLabelList"/>
    <dgm:cxn modelId="{18EFAFBC-DD82-44EA-8B93-FD149DE3E683}" type="presParOf" srcId="{67E760C7-7B1A-4F08-B1EA-1E2AD65AB903}" destId="{387F25D1-90EA-47CC-A7FE-A60DDF31D262}" srcOrd="2" destOrd="0" presId="urn:microsoft.com/office/officeart/2018/5/layout/IconLeafLabelList"/>
    <dgm:cxn modelId="{7274FE1F-C706-40F7-9A58-EE18B0FD34A4}" type="presParOf" srcId="{67E760C7-7B1A-4F08-B1EA-1E2AD65AB903}" destId="{514966D6-FBE1-49E3-B0DF-900CCDF57553}" srcOrd="3" destOrd="0" presId="urn:microsoft.com/office/officeart/2018/5/layout/IconLeafLabelList"/>
    <dgm:cxn modelId="{18D50997-296B-4E5D-8284-E240AE88918E}" type="presParOf" srcId="{4C7D085C-2D48-4206-AF04-D9E585B9BABB}" destId="{5CC96804-999A-42C5-8770-ED817F5B20F4}" srcOrd="5" destOrd="0" presId="urn:microsoft.com/office/officeart/2018/5/layout/IconLeafLabelList"/>
    <dgm:cxn modelId="{88E34F74-3449-4157-B641-AFBBA2FBE49A}" type="presParOf" srcId="{4C7D085C-2D48-4206-AF04-D9E585B9BABB}" destId="{7C217108-52A3-4A17-B009-4E3E8D712172}" srcOrd="6" destOrd="0" presId="urn:microsoft.com/office/officeart/2018/5/layout/IconLeafLabelList"/>
    <dgm:cxn modelId="{D4101705-82B9-43FA-BF08-03F516E69961}" type="presParOf" srcId="{7C217108-52A3-4A17-B009-4E3E8D712172}" destId="{A1FBE657-FEFC-4A9A-A344-ED939BDE9703}" srcOrd="0" destOrd="0" presId="urn:microsoft.com/office/officeart/2018/5/layout/IconLeafLabelList"/>
    <dgm:cxn modelId="{362B33FC-D142-4091-8C41-B2351834452C}" type="presParOf" srcId="{7C217108-52A3-4A17-B009-4E3E8D712172}" destId="{72CF7B3D-5128-434E-8546-544667CB6D0C}" srcOrd="1" destOrd="0" presId="urn:microsoft.com/office/officeart/2018/5/layout/IconLeafLabelList"/>
    <dgm:cxn modelId="{493E534B-7DDA-4B32-B5A9-6B05943503E9}" type="presParOf" srcId="{7C217108-52A3-4A17-B009-4E3E8D712172}" destId="{082E8526-73F1-49FF-B978-DC411E303D33}" srcOrd="2" destOrd="0" presId="urn:microsoft.com/office/officeart/2018/5/layout/IconLeafLabelList"/>
    <dgm:cxn modelId="{3C6E9B81-F222-4118-8D0D-75F5E0036E3C}" type="presParOf" srcId="{7C217108-52A3-4A17-B009-4E3E8D712172}" destId="{AFF2A7A6-FEE3-40BA-93A2-C3CAF97B7119}" srcOrd="3" destOrd="0" presId="urn:microsoft.com/office/officeart/2018/5/layout/IconLeafLabelList"/>
    <dgm:cxn modelId="{2984B4E1-BFB2-4E25-A51C-543066EAAB1E}" type="presParOf" srcId="{4C7D085C-2D48-4206-AF04-D9E585B9BABB}" destId="{E0808B55-C9D0-4185-848B-602A96E66160}" srcOrd="7" destOrd="0" presId="urn:microsoft.com/office/officeart/2018/5/layout/IconLeafLabelList"/>
    <dgm:cxn modelId="{B32B25FC-659D-4F11-BB6D-7906C3FFF70D}" type="presParOf" srcId="{4C7D085C-2D48-4206-AF04-D9E585B9BABB}" destId="{779CE3B5-7B83-443D-B320-A0E55569F6E9}" srcOrd="8" destOrd="0" presId="urn:microsoft.com/office/officeart/2018/5/layout/IconLeafLabelList"/>
    <dgm:cxn modelId="{7D2F98C5-2E53-45E5-8005-10166505D3BA}" type="presParOf" srcId="{779CE3B5-7B83-443D-B320-A0E55569F6E9}" destId="{A7C7ECAB-76F6-40FF-833D-F1FE086A561F}" srcOrd="0" destOrd="0" presId="urn:microsoft.com/office/officeart/2018/5/layout/IconLeafLabelList"/>
    <dgm:cxn modelId="{09FD7FD6-A8E1-44DD-BAAC-D74A35A11ECC}" type="presParOf" srcId="{779CE3B5-7B83-443D-B320-A0E55569F6E9}" destId="{FD6766CE-FC7F-49C8-8725-A58BA729D5BC}" srcOrd="1" destOrd="0" presId="urn:microsoft.com/office/officeart/2018/5/layout/IconLeafLabelList"/>
    <dgm:cxn modelId="{F217CB12-001E-4058-A99D-7ED6BE333FC0}" type="presParOf" srcId="{779CE3B5-7B83-443D-B320-A0E55569F6E9}" destId="{D047B71C-D6DB-4E88-AE13-B9FCA6A13591}" srcOrd="2" destOrd="0" presId="urn:microsoft.com/office/officeart/2018/5/layout/IconLeafLabelList"/>
    <dgm:cxn modelId="{003DA89B-A804-4A6A-AAD7-C62640F8BAC8}" type="presParOf" srcId="{779CE3B5-7B83-443D-B320-A0E55569F6E9}" destId="{AD72314E-F2D1-433B-A816-0075BD5B242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3B8D7-4499-4A7A-AFAD-DE563979A58D}">
      <dsp:nvSpPr>
        <dsp:cNvPr id="0" name=""/>
        <dsp:cNvSpPr/>
      </dsp:nvSpPr>
      <dsp:spPr>
        <a:xfrm>
          <a:off x="0" y="396783"/>
          <a:ext cx="6042991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are in the year 2020 and Corona virus is spreading like wildfire!</a:t>
          </a:r>
        </a:p>
      </dsp:txBody>
      <dsp:txXfrm>
        <a:off x="47120" y="443903"/>
        <a:ext cx="5948751" cy="871010"/>
      </dsp:txXfrm>
    </dsp:sp>
    <dsp:sp modelId="{B51F8933-32C9-46BB-AB20-E732E859E73F}">
      <dsp:nvSpPr>
        <dsp:cNvPr id="0" name=""/>
        <dsp:cNvSpPr/>
      </dsp:nvSpPr>
      <dsp:spPr>
        <a:xfrm>
          <a:off x="0" y="1434033"/>
          <a:ext cx="6042991" cy="96525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wake up and suddenly zombies-like creatures everywhere?</a:t>
          </a:r>
        </a:p>
      </dsp:txBody>
      <dsp:txXfrm>
        <a:off x="47120" y="1481153"/>
        <a:ext cx="5948751" cy="871010"/>
      </dsp:txXfrm>
    </dsp:sp>
    <dsp:sp modelId="{5BED93B1-DE05-4F6D-98DA-9C64F71E4564}">
      <dsp:nvSpPr>
        <dsp:cNvPr id="0" name=""/>
        <dsp:cNvSpPr/>
      </dsp:nvSpPr>
      <dsp:spPr>
        <a:xfrm>
          <a:off x="0" y="2471283"/>
          <a:ext cx="6042991" cy="96525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Sadly, looks like Corona virus has mutated to a much deadlier virus!</a:t>
          </a:r>
        </a:p>
      </dsp:txBody>
      <dsp:txXfrm>
        <a:off x="47120" y="2518403"/>
        <a:ext cx="5948751" cy="871010"/>
      </dsp:txXfrm>
    </dsp:sp>
    <dsp:sp modelId="{80C07D99-3FAA-4C1A-975E-08F1593D82BA}">
      <dsp:nvSpPr>
        <dsp:cNvPr id="0" name=""/>
        <dsp:cNvSpPr/>
      </dsp:nvSpPr>
      <dsp:spPr>
        <a:xfrm>
          <a:off x="0" y="3508534"/>
          <a:ext cx="6042991" cy="96525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 know the only way to escape is to leave the country and live on an island. </a:t>
          </a:r>
        </a:p>
      </dsp:txBody>
      <dsp:txXfrm>
        <a:off x="47120" y="3555654"/>
        <a:ext cx="5948751" cy="871010"/>
      </dsp:txXfrm>
    </dsp:sp>
    <dsp:sp modelId="{999A936F-2F60-4121-B043-9EB5C00C03A7}">
      <dsp:nvSpPr>
        <dsp:cNvPr id="0" name=""/>
        <dsp:cNvSpPr/>
      </dsp:nvSpPr>
      <dsp:spPr>
        <a:xfrm>
          <a:off x="0" y="4545784"/>
          <a:ext cx="6042991" cy="96525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best choice is to find helicopters or airports planes.</a:t>
          </a:r>
        </a:p>
      </dsp:txBody>
      <dsp:txXfrm>
        <a:off x="47120" y="4592904"/>
        <a:ext cx="5948751" cy="87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9DC9-43A3-4F3B-A37F-60ECFD794CCD}">
      <dsp:nvSpPr>
        <dsp:cNvPr id="0" name=""/>
        <dsp:cNvSpPr/>
      </dsp:nvSpPr>
      <dsp:spPr>
        <a:xfrm>
          <a:off x="0" y="41426"/>
          <a:ext cx="5522540" cy="1327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Two main characters: You and your dad.</a:t>
          </a:r>
        </a:p>
      </dsp:txBody>
      <dsp:txXfrm>
        <a:off x="64789" y="106215"/>
        <a:ext cx="5392962" cy="1197640"/>
      </dsp:txXfrm>
    </dsp:sp>
    <dsp:sp modelId="{A7724CF5-DB5A-4582-A697-FA831FF07203}">
      <dsp:nvSpPr>
        <dsp:cNvPr id="0" name=""/>
        <dsp:cNvSpPr/>
      </dsp:nvSpPr>
      <dsp:spPr>
        <a:xfrm>
          <a:off x="0" y="1440645"/>
          <a:ext cx="5522540" cy="1327218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You: A normal college student, making decisions, capable of driving, and shooting a weapon.</a:t>
          </a:r>
        </a:p>
      </dsp:txBody>
      <dsp:txXfrm>
        <a:off x="64789" y="1505434"/>
        <a:ext cx="5392962" cy="1197640"/>
      </dsp:txXfrm>
    </dsp:sp>
    <dsp:sp modelId="{3188C82B-6540-45F3-BE85-D82DC0384D25}">
      <dsp:nvSpPr>
        <dsp:cNvPr id="0" name=""/>
        <dsp:cNvSpPr/>
      </dsp:nvSpPr>
      <dsp:spPr>
        <a:xfrm>
          <a:off x="0" y="2839864"/>
          <a:ext cx="5522540" cy="1327218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Dad: Looks after you and is willing to sacrifice himself for your survival. </a:t>
          </a:r>
        </a:p>
      </dsp:txBody>
      <dsp:txXfrm>
        <a:off x="64789" y="2904653"/>
        <a:ext cx="5392962" cy="1197640"/>
      </dsp:txXfrm>
    </dsp:sp>
    <dsp:sp modelId="{F4A196D6-72A1-4D60-86DB-B47CC5B2A626}">
      <dsp:nvSpPr>
        <dsp:cNvPr id="0" name=""/>
        <dsp:cNvSpPr/>
      </dsp:nvSpPr>
      <dsp:spPr>
        <a:xfrm>
          <a:off x="0" y="4239082"/>
          <a:ext cx="5522540" cy="1327218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Zombies: Human-like creatures who may have a missing arm or a leg, with appetize for blood. </a:t>
          </a:r>
        </a:p>
      </dsp:txBody>
      <dsp:txXfrm>
        <a:off x="64789" y="4303871"/>
        <a:ext cx="5392962" cy="1197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1A76E-AF71-49C0-82C8-83D5AF746AAF}">
      <dsp:nvSpPr>
        <dsp:cNvPr id="0" name=""/>
        <dsp:cNvSpPr/>
      </dsp:nvSpPr>
      <dsp:spPr>
        <a:xfrm>
          <a:off x="0" y="73231"/>
          <a:ext cx="5522540" cy="1327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 is more of a rural environment, not a city. </a:t>
          </a:r>
        </a:p>
      </dsp:txBody>
      <dsp:txXfrm>
        <a:off x="64789" y="138020"/>
        <a:ext cx="5392962" cy="1197640"/>
      </dsp:txXfrm>
    </dsp:sp>
    <dsp:sp modelId="{475FEF9E-7DA8-4C86-8583-F001C1D41635}">
      <dsp:nvSpPr>
        <dsp:cNvPr id="0" name=""/>
        <dsp:cNvSpPr/>
      </dsp:nvSpPr>
      <dsp:spPr>
        <a:xfrm>
          <a:off x="0" y="1472450"/>
          <a:ext cx="5522540" cy="1327218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your average neighborhood, normal homes with a garage.</a:t>
          </a:r>
        </a:p>
      </dsp:txBody>
      <dsp:txXfrm>
        <a:off x="64789" y="1537239"/>
        <a:ext cx="5392962" cy="1197640"/>
      </dsp:txXfrm>
    </dsp:sp>
    <dsp:sp modelId="{45A9326C-695D-4D71-B607-189D961B6EEA}">
      <dsp:nvSpPr>
        <dsp:cNvPr id="0" name=""/>
        <dsp:cNvSpPr/>
      </dsp:nvSpPr>
      <dsp:spPr>
        <a:xfrm>
          <a:off x="0" y="2879609"/>
          <a:ext cx="5522540" cy="1327218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Lives near gas station, police station, and bit further from an airport.</a:t>
          </a:r>
        </a:p>
      </dsp:txBody>
      <dsp:txXfrm>
        <a:off x="64789" y="2944398"/>
        <a:ext cx="5392962" cy="1197640"/>
      </dsp:txXfrm>
    </dsp:sp>
    <dsp:sp modelId="{807BA5D0-1C8C-47E3-8C71-8E4220BF0674}">
      <dsp:nvSpPr>
        <dsp:cNvPr id="0" name=""/>
        <dsp:cNvSpPr/>
      </dsp:nvSpPr>
      <dsp:spPr>
        <a:xfrm>
          <a:off x="0" y="4270887"/>
          <a:ext cx="5522540" cy="1327218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But zombies are destroying everything in their path!</a:t>
          </a:r>
        </a:p>
      </dsp:txBody>
      <dsp:txXfrm>
        <a:off x="64789" y="4335676"/>
        <a:ext cx="5392962" cy="1197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EECA0-4E52-4437-9129-373998CE0B21}">
      <dsp:nvSpPr>
        <dsp:cNvPr id="0" name=""/>
        <dsp:cNvSpPr/>
      </dsp:nvSpPr>
      <dsp:spPr>
        <a:xfrm>
          <a:off x="0" y="64611"/>
          <a:ext cx="5525055" cy="177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There is randomness, which leads to replay-ability.</a:t>
          </a:r>
        </a:p>
      </dsp:txBody>
      <dsp:txXfrm>
        <a:off x="86700" y="151311"/>
        <a:ext cx="5351655" cy="1602660"/>
      </dsp:txXfrm>
    </dsp:sp>
    <dsp:sp modelId="{3426D2D0-2607-4C68-A6DF-B4E104F52332}">
      <dsp:nvSpPr>
        <dsp:cNvPr id="0" name=""/>
        <dsp:cNvSpPr/>
      </dsp:nvSpPr>
      <dsp:spPr>
        <a:xfrm>
          <a:off x="0" y="1935711"/>
          <a:ext cx="5525055" cy="177606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There is very rare way of winning.</a:t>
          </a:r>
        </a:p>
      </dsp:txBody>
      <dsp:txXfrm>
        <a:off x="86700" y="2022411"/>
        <a:ext cx="5351655" cy="1602660"/>
      </dsp:txXfrm>
    </dsp:sp>
    <dsp:sp modelId="{C81D1FC7-DF7D-4437-BEAF-271070FB5709}">
      <dsp:nvSpPr>
        <dsp:cNvPr id="0" name=""/>
        <dsp:cNvSpPr/>
      </dsp:nvSpPr>
      <dsp:spPr>
        <a:xfrm>
          <a:off x="0" y="3806811"/>
          <a:ext cx="5525055" cy="17760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Multiple paths a player could take to victory or loss.</a:t>
          </a:r>
        </a:p>
      </dsp:txBody>
      <dsp:txXfrm>
        <a:off x="86700" y="3893511"/>
        <a:ext cx="5351655" cy="1602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1E26-E537-4C61-8D0D-D9310C46F088}">
      <dsp:nvSpPr>
        <dsp:cNvPr id="0" name=""/>
        <dsp:cNvSpPr/>
      </dsp:nvSpPr>
      <dsp:spPr>
        <a:xfrm>
          <a:off x="487133" y="26136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0B394-DB58-463A-BAC8-223CB6C1856D}">
      <dsp:nvSpPr>
        <dsp:cNvPr id="0" name=""/>
        <dsp:cNvSpPr/>
      </dsp:nvSpPr>
      <dsp:spPr>
        <a:xfrm>
          <a:off x="721133" y="49536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325CB-544B-49D2-B419-C1E22750E63D}">
      <dsp:nvSpPr>
        <dsp:cNvPr id="0" name=""/>
        <dsp:cNvSpPr/>
      </dsp:nvSpPr>
      <dsp:spPr>
        <a:xfrm>
          <a:off x="136133" y="170136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Add graphics</a:t>
          </a:r>
          <a:r>
            <a:rPr lang="en-US" sz="1400" kern="1200" dirty="0"/>
            <a:t>.</a:t>
          </a:r>
        </a:p>
      </dsp:txBody>
      <dsp:txXfrm>
        <a:off x="136133" y="1701364"/>
        <a:ext cx="1800000" cy="877500"/>
      </dsp:txXfrm>
    </dsp:sp>
    <dsp:sp modelId="{F9C5FBF2-07BD-447C-A3E2-2BC3E1BEA27A}">
      <dsp:nvSpPr>
        <dsp:cNvPr id="0" name=""/>
        <dsp:cNvSpPr/>
      </dsp:nvSpPr>
      <dsp:spPr>
        <a:xfrm>
          <a:off x="2602133" y="26136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2E390-EB63-4965-8290-3B379F602857}">
      <dsp:nvSpPr>
        <dsp:cNvPr id="0" name=""/>
        <dsp:cNvSpPr/>
      </dsp:nvSpPr>
      <dsp:spPr>
        <a:xfrm>
          <a:off x="2836133" y="49536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96807-B5F2-43AA-9705-155D1D437A3B}">
      <dsp:nvSpPr>
        <dsp:cNvPr id="0" name=""/>
        <dsp:cNvSpPr/>
      </dsp:nvSpPr>
      <dsp:spPr>
        <a:xfrm>
          <a:off x="2251133" y="170136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Hire developers</a:t>
          </a:r>
          <a:r>
            <a:rPr lang="en-US" sz="1400" kern="1200" dirty="0"/>
            <a:t>.</a:t>
          </a:r>
        </a:p>
      </dsp:txBody>
      <dsp:txXfrm>
        <a:off x="2251133" y="1701364"/>
        <a:ext cx="1800000" cy="877500"/>
      </dsp:txXfrm>
    </dsp:sp>
    <dsp:sp modelId="{C19246B3-5F99-4DB4-9B49-EC7F8F8542C2}">
      <dsp:nvSpPr>
        <dsp:cNvPr id="0" name=""/>
        <dsp:cNvSpPr/>
      </dsp:nvSpPr>
      <dsp:spPr>
        <a:xfrm>
          <a:off x="4717133" y="26136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5FAF-CCC7-4020-ADF7-9AB909079224}">
      <dsp:nvSpPr>
        <dsp:cNvPr id="0" name=""/>
        <dsp:cNvSpPr/>
      </dsp:nvSpPr>
      <dsp:spPr>
        <a:xfrm>
          <a:off x="4951133" y="49536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83E56-14AB-4389-AAD6-692CBEAA1C7A}">
      <dsp:nvSpPr>
        <dsp:cNvPr id="0" name=""/>
        <dsp:cNvSpPr/>
      </dsp:nvSpPr>
      <dsp:spPr>
        <a:xfrm>
          <a:off x="4366133" y="170136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Hire artists.</a:t>
          </a:r>
        </a:p>
      </dsp:txBody>
      <dsp:txXfrm>
        <a:off x="4366133" y="1701364"/>
        <a:ext cx="1800000" cy="877500"/>
      </dsp:txXfrm>
    </dsp:sp>
    <dsp:sp modelId="{8C157556-532F-4BA6-800C-135CA7281F5B}">
      <dsp:nvSpPr>
        <dsp:cNvPr id="0" name=""/>
        <dsp:cNvSpPr/>
      </dsp:nvSpPr>
      <dsp:spPr>
        <a:xfrm>
          <a:off x="1544633" y="302886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93983-B884-4DD1-8E44-94385200C5D4}">
      <dsp:nvSpPr>
        <dsp:cNvPr id="0" name=""/>
        <dsp:cNvSpPr/>
      </dsp:nvSpPr>
      <dsp:spPr>
        <a:xfrm>
          <a:off x="1778633" y="326286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7065-1889-4FEB-8D80-3BEEFD8BE964}">
      <dsp:nvSpPr>
        <dsp:cNvPr id="0" name=""/>
        <dsp:cNvSpPr/>
      </dsp:nvSpPr>
      <dsp:spPr>
        <a:xfrm>
          <a:off x="1193633" y="446886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Add more details and expand the story.</a:t>
          </a:r>
        </a:p>
      </dsp:txBody>
      <dsp:txXfrm>
        <a:off x="1193633" y="4468864"/>
        <a:ext cx="1800000" cy="877500"/>
      </dsp:txXfrm>
    </dsp:sp>
    <dsp:sp modelId="{91FADD54-7E8F-472A-A280-0D6F94F98917}">
      <dsp:nvSpPr>
        <dsp:cNvPr id="0" name=""/>
        <dsp:cNvSpPr/>
      </dsp:nvSpPr>
      <dsp:spPr>
        <a:xfrm>
          <a:off x="3659633" y="302886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065E0-45A5-41EB-98C2-E4A4A8808AB0}">
      <dsp:nvSpPr>
        <dsp:cNvPr id="0" name=""/>
        <dsp:cNvSpPr/>
      </dsp:nvSpPr>
      <dsp:spPr>
        <a:xfrm>
          <a:off x="3893633" y="326286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5B0F-127B-4C77-9C4A-524596D0DF33}">
      <dsp:nvSpPr>
        <dsp:cNvPr id="0" name=""/>
        <dsp:cNvSpPr/>
      </dsp:nvSpPr>
      <dsp:spPr>
        <a:xfrm>
          <a:off x="3308633" y="4468864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Animations, physics, </a:t>
          </a:r>
          <a:r>
            <a:rPr lang="en-US" sz="1600" kern="1200" dirty="0" err="1"/>
            <a:t>etc</a:t>
          </a:r>
          <a:r>
            <a:rPr lang="en-US" sz="1600" kern="1200" dirty="0"/>
            <a:t>…</a:t>
          </a:r>
        </a:p>
      </dsp:txBody>
      <dsp:txXfrm>
        <a:off x="3308633" y="4468864"/>
        <a:ext cx="1800000" cy="87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44979-C2EF-41C1-A2D5-83B7EF167F9E}">
      <dsp:nvSpPr>
        <dsp:cNvPr id="0" name=""/>
        <dsp:cNvSpPr/>
      </dsp:nvSpPr>
      <dsp:spPr>
        <a:xfrm>
          <a:off x="1244113" y="84582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B9C3A-346D-43CD-8F7A-0BE4C14CCE0E}">
      <dsp:nvSpPr>
        <dsp:cNvPr id="0" name=""/>
        <dsp:cNvSpPr/>
      </dsp:nvSpPr>
      <dsp:spPr>
        <a:xfrm>
          <a:off x="1478113" y="10798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FE14E-2F72-422B-B7CF-4C8FE4724A50}">
      <dsp:nvSpPr>
        <dsp:cNvPr id="0" name=""/>
        <dsp:cNvSpPr/>
      </dsp:nvSpPr>
      <dsp:spPr>
        <a:xfrm>
          <a:off x="893113" y="2285820"/>
          <a:ext cx="1800000" cy="188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Import library random and time.</a:t>
          </a:r>
        </a:p>
      </dsp:txBody>
      <dsp:txXfrm>
        <a:off x="893113" y="2285820"/>
        <a:ext cx="1800000" cy="1881653"/>
      </dsp:txXfrm>
    </dsp:sp>
    <dsp:sp modelId="{60E3959D-88DF-4683-8905-8291B03172D7}">
      <dsp:nvSpPr>
        <dsp:cNvPr id="0" name=""/>
        <dsp:cNvSpPr/>
      </dsp:nvSpPr>
      <dsp:spPr>
        <a:xfrm>
          <a:off x="3359113" y="84582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7F94D-BBBC-4AB8-ADAE-AC2D6758D990}">
      <dsp:nvSpPr>
        <dsp:cNvPr id="0" name=""/>
        <dsp:cNvSpPr/>
      </dsp:nvSpPr>
      <dsp:spPr>
        <a:xfrm>
          <a:off x="3593113" y="10798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AA712-9303-4542-B525-FBFA4DB7313F}">
      <dsp:nvSpPr>
        <dsp:cNvPr id="0" name=""/>
        <dsp:cNvSpPr/>
      </dsp:nvSpPr>
      <dsp:spPr>
        <a:xfrm>
          <a:off x="3008113" y="2285820"/>
          <a:ext cx="1800000" cy="188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Create re-useable functions, and main function</a:t>
          </a:r>
          <a:r>
            <a:rPr lang="en-US" sz="1300" kern="1200" dirty="0"/>
            <a:t>.</a:t>
          </a:r>
        </a:p>
      </dsp:txBody>
      <dsp:txXfrm>
        <a:off x="3008113" y="2285820"/>
        <a:ext cx="1800000" cy="1881653"/>
      </dsp:txXfrm>
    </dsp:sp>
    <dsp:sp modelId="{BAE71424-307E-4BFC-9919-1DD39550EF09}">
      <dsp:nvSpPr>
        <dsp:cNvPr id="0" name=""/>
        <dsp:cNvSpPr/>
      </dsp:nvSpPr>
      <dsp:spPr>
        <a:xfrm>
          <a:off x="5474113" y="84582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E7CFA-5CA8-4488-AAB5-93602A65F632}">
      <dsp:nvSpPr>
        <dsp:cNvPr id="0" name=""/>
        <dsp:cNvSpPr/>
      </dsp:nvSpPr>
      <dsp:spPr>
        <a:xfrm>
          <a:off x="5708113" y="10798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966D6-FBE1-49E3-B0DF-900CCDF57553}">
      <dsp:nvSpPr>
        <dsp:cNvPr id="0" name=""/>
        <dsp:cNvSpPr/>
      </dsp:nvSpPr>
      <dsp:spPr>
        <a:xfrm>
          <a:off x="5123113" y="2285820"/>
          <a:ext cx="1800000" cy="188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Have </a:t>
          </a:r>
          <a:r>
            <a:rPr lang="en-US" sz="2000" kern="1200" dirty="0" err="1"/>
            <a:t>conditionaLs</a:t>
          </a:r>
          <a:r>
            <a:rPr lang="en-US" sz="2000" kern="1200" dirty="0"/>
            <a:t> in main function to satisfy different outcomes</a:t>
          </a:r>
          <a:r>
            <a:rPr lang="en-US" sz="1600" kern="1200" dirty="0"/>
            <a:t>.</a:t>
          </a:r>
        </a:p>
      </dsp:txBody>
      <dsp:txXfrm>
        <a:off x="5123113" y="2285820"/>
        <a:ext cx="1800000" cy="1881653"/>
      </dsp:txXfrm>
    </dsp:sp>
    <dsp:sp modelId="{A1FBE657-FEFC-4A9A-A344-ED939BDE9703}">
      <dsp:nvSpPr>
        <dsp:cNvPr id="0" name=""/>
        <dsp:cNvSpPr/>
      </dsp:nvSpPr>
      <dsp:spPr>
        <a:xfrm>
          <a:off x="7589113" y="84582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F7B3D-5128-434E-8546-544667CB6D0C}">
      <dsp:nvSpPr>
        <dsp:cNvPr id="0" name=""/>
        <dsp:cNvSpPr/>
      </dsp:nvSpPr>
      <dsp:spPr>
        <a:xfrm>
          <a:off x="7823113" y="10798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2A7A6-FEE3-40BA-93A2-C3CAF97B7119}">
      <dsp:nvSpPr>
        <dsp:cNvPr id="0" name=""/>
        <dsp:cNvSpPr/>
      </dsp:nvSpPr>
      <dsp:spPr>
        <a:xfrm>
          <a:off x="7238113" y="2285820"/>
          <a:ext cx="1800000" cy="188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Implement a way to determine victory or loss.</a:t>
          </a:r>
        </a:p>
      </dsp:txBody>
      <dsp:txXfrm>
        <a:off x="7238113" y="2285820"/>
        <a:ext cx="1800000" cy="1881653"/>
      </dsp:txXfrm>
    </dsp:sp>
    <dsp:sp modelId="{A7C7ECAB-76F6-40FF-833D-F1FE086A561F}">
      <dsp:nvSpPr>
        <dsp:cNvPr id="0" name=""/>
        <dsp:cNvSpPr/>
      </dsp:nvSpPr>
      <dsp:spPr>
        <a:xfrm>
          <a:off x="9704113" y="84582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766CE-FC7F-49C8-8725-A58BA729D5BC}">
      <dsp:nvSpPr>
        <dsp:cNvPr id="0" name=""/>
        <dsp:cNvSpPr/>
      </dsp:nvSpPr>
      <dsp:spPr>
        <a:xfrm>
          <a:off x="9938113" y="10798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2314E-F2D1-433B-A816-0075BD5B242E}">
      <dsp:nvSpPr>
        <dsp:cNvPr id="0" name=""/>
        <dsp:cNvSpPr/>
      </dsp:nvSpPr>
      <dsp:spPr>
        <a:xfrm>
          <a:off x="9353113" y="2285820"/>
          <a:ext cx="1800000" cy="1881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Add a replay option.</a:t>
          </a:r>
        </a:p>
      </dsp:txBody>
      <dsp:txXfrm>
        <a:off x="9353113" y="2285820"/>
        <a:ext cx="1800000" cy="188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3E006D-F5AD-4D5E-BCD0-9C961827A55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14449E-2299-448D-9966-CB6A932AA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3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B1F96-5EDC-440F-8F48-07B9EF64D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4" y="702365"/>
            <a:ext cx="3896264" cy="3765666"/>
          </a:xfrm>
        </p:spPr>
        <p:txBody>
          <a:bodyPr anchor="b">
            <a:normAutofit/>
          </a:bodyPr>
          <a:lstStyle/>
          <a:p>
            <a:r>
              <a:rPr lang="en-US" sz="8800" dirty="0"/>
              <a:t>Corona Mutated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5013-8312-4633-8425-9011146E7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2" y="4389120"/>
            <a:ext cx="3867073" cy="1069848"/>
          </a:xfrm>
        </p:spPr>
        <p:txBody>
          <a:bodyPr>
            <a:normAutofit/>
          </a:bodyPr>
          <a:lstStyle/>
          <a:p>
            <a:r>
              <a:rPr lang="en-US" sz="2000" dirty="0"/>
              <a:t>By Issa Habeeb</a:t>
            </a:r>
          </a:p>
        </p:txBody>
      </p:sp>
      <p:pic>
        <p:nvPicPr>
          <p:cNvPr id="18" name="Picture 4" descr="Blood cells with one infected cell">
            <a:extLst>
              <a:ext uri="{FF2B5EF4-FFF2-40B4-BE49-F238E27FC236}">
                <a16:creationId xmlns:a16="http://schemas.microsoft.com/office/drawing/2014/main" id="{25136675-2C4A-44A3-A426-83B840EB2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67" r="26829"/>
          <a:stretch/>
        </p:blipFill>
        <p:spPr>
          <a:xfrm>
            <a:off x="19" y="10"/>
            <a:ext cx="7005079" cy="6857990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2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EF85C-F008-4406-AF3B-9F0D5A5C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8DF4FD4-FFE5-4036-8C19-361CB8034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22775"/>
              </p:ext>
            </p:extLst>
          </p:nvPr>
        </p:nvGraphicFramePr>
        <p:xfrm>
          <a:off x="5709036" y="389614"/>
          <a:ext cx="6042991" cy="590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994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F83E2-1252-47B4-9146-340BE889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Character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92EF2B0-53E6-432F-B20D-B856EA32B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588988"/>
              </p:ext>
            </p:extLst>
          </p:nvPr>
        </p:nvGraphicFramePr>
        <p:xfrm>
          <a:off x="5701085" y="524786"/>
          <a:ext cx="5522540" cy="560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679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F782-9A6B-4978-8225-59D1AE21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Game map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6" name="Content Placeholder 2">
            <a:extLst>
              <a:ext uri="{FF2B5EF4-FFF2-40B4-BE49-F238E27FC236}">
                <a16:creationId xmlns:a16="http://schemas.microsoft.com/office/drawing/2014/main" id="{A67F418D-E5A9-4682-90AD-F689A4D1A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97621"/>
              </p:ext>
            </p:extLst>
          </p:nvPr>
        </p:nvGraphicFramePr>
        <p:xfrm>
          <a:off x="5701085" y="461176"/>
          <a:ext cx="5522540" cy="567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79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8FDE-956D-47B5-B8ED-C2C557C9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uniqueness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7BD987B-089D-4E15-A4BA-841D5266A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09296"/>
              </p:ext>
            </p:extLst>
          </p:nvPr>
        </p:nvGraphicFramePr>
        <p:xfrm>
          <a:off x="5698570" y="485030"/>
          <a:ext cx="5525055" cy="564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01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77FD4-497A-4947-88D6-23222C98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Investment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3BFF0D-42D3-4FA1-AA16-F6FC2077F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43556"/>
              </p:ext>
            </p:extLst>
          </p:nvPr>
        </p:nvGraphicFramePr>
        <p:xfrm>
          <a:off x="5290734" y="524786"/>
          <a:ext cx="6302267" cy="560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428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E805-3B67-4397-A32D-1F09444D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8000" dirty="0"/>
              <a:t>Code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20ED999-35F7-4B59-807D-D4941385F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022823"/>
              </p:ext>
            </p:extLst>
          </p:nvPr>
        </p:nvGraphicFramePr>
        <p:xfrm>
          <a:off x="47708" y="1844705"/>
          <a:ext cx="12046226" cy="501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2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</TotalTime>
  <Words>278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Corona Mutated</vt:lpstr>
      <vt:lpstr>Description</vt:lpstr>
      <vt:lpstr>Character description</vt:lpstr>
      <vt:lpstr>Game map</vt:lpstr>
      <vt:lpstr>uniqueness</vt:lpstr>
      <vt:lpstr>Investment</vt:lpstr>
      <vt:lpstr>Code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Mutated</dc:title>
  <dc:creator>Habeeb, Issa</dc:creator>
  <cp:lastModifiedBy>Habeeb, Issa</cp:lastModifiedBy>
  <cp:revision>11</cp:revision>
  <dcterms:created xsi:type="dcterms:W3CDTF">2022-02-22T05:50:39Z</dcterms:created>
  <dcterms:modified xsi:type="dcterms:W3CDTF">2022-02-28T04:40:34Z</dcterms:modified>
</cp:coreProperties>
</file>