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0"/>
    <p:restoredTop sz="94705"/>
  </p:normalViewPr>
  <p:slideViewPr>
    <p:cSldViewPr snapToGrid="0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structure of the site makes it easily accessible to beginners  because of the simple layout, not overwhelming the user.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41727" y="46023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Alexis Joseph, Issac Kim, David Wollmer, David Fox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000"/>
            <a:ext cx="57150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1984300" y="3442500"/>
            <a:ext cx="19383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A better way to gain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t="1908" r="6611" b="7626"/>
          <a:stretch/>
        </p:blipFill>
        <p:spPr>
          <a:xfrm>
            <a:off x="5698325" y="536550"/>
            <a:ext cx="3395298" cy="43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 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t="-1436" b="44421"/>
          <a:stretch/>
        </p:blipFill>
        <p:spPr>
          <a:xfrm>
            <a:off x="4892350" y="1012975"/>
            <a:ext cx="3849750" cy="371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 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t="10409" r="1215" b="14700"/>
          <a:stretch/>
        </p:blipFill>
        <p:spPr>
          <a:xfrm>
            <a:off x="5306825" y="1318650"/>
            <a:ext cx="3592499" cy="343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Possibly add a level system (competitive aspect)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Have images or videos demonstrating the workouts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Allow workouts to be added from the home page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Fully implement the login database.</a:t>
            </a: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Purpose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Other Sites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Audience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Mockup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Demo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Database Schema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Future Improvements 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303800" y="19332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Make it simpler for people to workout</a:t>
            </a:r>
            <a:endParaRPr sz="2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Entice Beginners to continue working out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Make a workout site that is less overwhelming than current sites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Sites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925" y="1555452"/>
            <a:ext cx="5085775" cy="242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25" y="2119050"/>
            <a:ext cx="3860900" cy="22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 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275000" y="1853850"/>
            <a:ext cx="7030500" cy="30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New Year Resolutioners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Beginners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850" y="2876200"/>
            <a:ext cx="1984249" cy="198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 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r="16015"/>
          <a:stretch/>
        </p:blipFill>
        <p:spPr>
          <a:xfrm>
            <a:off x="257925" y="1825200"/>
            <a:ext cx="4470377" cy="296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350" y="708125"/>
            <a:ext cx="4698976" cy="26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2325"/>
            <a:ext cx="5027949" cy="231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450" y="515050"/>
            <a:ext cx="4795552" cy="24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27650" y="571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00" y="1851625"/>
            <a:ext cx="4388824" cy="22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250" y="760900"/>
            <a:ext cx="4662677" cy="246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Macintosh PowerPoint</Application>
  <PresentationFormat>On-screen Show (16:9)</PresentationFormat>
  <Paragraphs>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Raleway</vt:lpstr>
      <vt:lpstr>Lato</vt:lpstr>
      <vt:lpstr>Streamline</vt:lpstr>
      <vt:lpstr>PowerPoint Presentation</vt:lpstr>
      <vt:lpstr>Agenda</vt:lpstr>
      <vt:lpstr>Purpose </vt:lpstr>
      <vt:lpstr>Other Sites</vt:lpstr>
      <vt:lpstr>Audience </vt:lpstr>
      <vt:lpstr>Mockup </vt:lpstr>
      <vt:lpstr>Result</vt:lpstr>
      <vt:lpstr>Results</vt:lpstr>
      <vt:lpstr>Demo</vt:lpstr>
      <vt:lpstr>Database Schema </vt:lpstr>
      <vt:lpstr>Database Schema </vt:lpstr>
      <vt:lpstr>Database Schema </vt:lpstr>
      <vt:lpstr>Future Improvements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Alexis Joseph</cp:lastModifiedBy>
  <cp:revision>1</cp:revision>
  <dcterms:modified xsi:type="dcterms:W3CDTF">2018-05-01T02:46:06Z</dcterms:modified>
</cp:coreProperties>
</file>